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handoutMasterIdLst>
    <p:handoutMasterId r:id="rId37"/>
  </p:handoutMasterIdLst>
  <p:sldIdLst>
    <p:sldId id="257" r:id="rId2"/>
    <p:sldId id="272" r:id="rId3"/>
    <p:sldId id="296" r:id="rId4"/>
    <p:sldId id="299" r:id="rId5"/>
    <p:sldId id="309" r:id="rId6"/>
    <p:sldId id="298" r:id="rId7"/>
    <p:sldId id="300" r:id="rId8"/>
    <p:sldId id="301" r:id="rId9"/>
    <p:sldId id="302" r:id="rId10"/>
    <p:sldId id="303" r:id="rId11"/>
    <p:sldId id="304" r:id="rId12"/>
    <p:sldId id="277" r:id="rId13"/>
    <p:sldId id="310" r:id="rId14"/>
    <p:sldId id="311" r:id="rId15"/>
    <p:sldId id="305" r:id="rId16"/>
    <p:sldId id="306" r:id="rId17"/>
    <p:sldId id="307" r:id="rId18"/>
    <p:sldId id="308" r:id="rId19"/>
    <p:sldId id="258" r:id="rId20"/>
    <p:sldId id="259" r:id="rId21"/>
    <p:sldId id="260" r:id="rId22"/>
    <p:sldId id="297" r:id="rId23"/>
    <p:sldId id="261" r:id="rId24"/>
    <p:sldId id="262" r:id="rId25"/>
    <p:sldId id="263" r:id="rId26"/>
    <p:sldId id="264" r:id="rId27"/>
    <p:sldId id="286" r:id="rId28"/>
    <p:sldId id="287" r:id="rId29"/>
    <p:sldId id="267" r:id="rId30"/>
    <p:sldId id="268" r:id="rId31"/>
    <p:sldId id="270" r:id="rId32"/>
    <p:sldId id="271" r:id="rId33"/>
    <p:sldId id="289" r:id="rId34"/>
    <p:sldId id="290" r:id="rId35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E2BE09-4B10-4F6C-AE54-8DB128938730}" type="doc">
      <dgm:prSet loTypeId="urn:microsoft.com/office/officeart/2005/8/layout/venn1" loCatId="relationship" qsTypeId="urn:microsoft.com/office/officeart/2005/8/quickstyle/simple1" qsCatId="simple" csTypeId="urn:microsoft.com/office/officeart/2005/8/colors/colorful1#1" csCatId="colorful" phldr="1"/>
      <dgm:spPr/>
    </dgm:pt>
    <dgm:pt modelId="{105DC4E3-6FCE-4442-8E7D-6FD39257612A}">
      <dgm:prSet phldrT="[Text]" custT="1"/>
      <dgm:spPr>
        <a:ln>
          <a:noFill/>
        </a:ln>
      </dgm:spPr>
      <dgm:t>
        <a:bodyPr/>
        <a:lstStyle/>
        <a:p>
          <a:endParaRPr lang="en-US" sz="2400" dirty="0" smtClean="0"/>
        </a:p>
        <a:p>
          <a:r>
            <a:rPr lang="en-US" sz="2400" dirty="0" smtClean="0"/>
            <a:t>Environment</a:t>
          </a:r>
        </a:p>
        <a:p>
          <a:r>
            <a:rPr lang="en-US" sz="1800" dirty="0" smtClean="0"/>
            <a:t>Peers</a:t>
          </a:r>
        </a:p>
        <a:p>
          <a:r>
            <a:rPr lang="en-US" sz="1800" dirty="0" smtClean="0"/>
            <a:t>Family</a:t>
          </a:r>
        </a:p>
        <a:p>
          <a:r>
            <a:rPr lang="en-US" sz="1800" dirty="0" smtClean="0"/>
            <a:t>Social Support</a:t>
          </a:r>
        </a:p>
        <a:p>
          <a:r>
            <a:rPr lang="en-US" sz="1800" dirty="0" smtClean="0"/>
            <a:t>School</a:t>
          </a:r>
        </a:p>
        <a:p>
          <a:endParaRPr lang="en-US" sz="1100" dirty="0" smtClean="0"/>
        </a:p>
        <a:p>
          <a:endParaRPr lang="en-US" sz="1100" dirty="0"/>
        </a:p>
      </dgm:t>
    </dgm:pt>
    <dgm:pt modelId="{0483478C-3AF2-4533-AA9C-F39C8A0C33A0}" type="parTrans" cxnId="{7FCD2CDC-2B72-44F3-B931-3D7E61A36B9C}">
      <dgm:prSet/>
      <dgm:spPr/>
      <dgm:t>
        <a:bodyPr/>
        <a:lstStyle/>
        <a:p>
          <a:endParaRPr lang="en-US"/>
        </a:p>
      </dgm:t>
    </dgm:pt>
    <dgm:pt modelId="{0327B34C-8A1D-4783-AE04-CD9D5EF9362E}" type="sibTrans" cxnId="{7FCD2CDC-2B72-44F3-B931-3D7E61A36B9C}">
      <dgm:prSet/>
      <dgm:spPr/>
      <dgm:t>
        <a:bodyPr/>
        <a:lstStyle/>
        <a:p>
          <a:endParaRPr lang="en-US"/>
        </a:p>
      </dgm:t>
    </dgm:pt>
    <dgm:pt modelId="{0AE1E0E5-D2DA-4FD4-BF8E-B5B711A3344E}">
      <dgm:prSet phldrT="[Text]" custT="1"/>
      <dgm:spPr>
        <a:ln>
          <a:noFill/>
        </a:ln>
      </dgm:spPr>
      <dgm:t>
        <a:bodyPr/>
        <a:lstStyle/>
        <a:p>
          <a:endParaRPr lang="en-US" sz="2400" dirty="0" smtClean="0"/>
        </a:p>
        <a:p>
          <a:r>
            <a:rPr lang="en-US" sz="2400" dirty="0" smtClean="0"/>
            <a:t>Psychological</a:t>
          </a:r>
        </a:p>
        <a:p>
          <a:r>
            <a:rPr lang="en-US" sz="1800" dirty="0" smtClean="0"/>
            <a:t>Self-Image </a:t>
          </a:r>
        </a:p>
        <a:p>
          <a:r>
            <a:rPr lang="en-US" sz="1800" dirty="0" smtClean="0"/>
            <a:t>Self-Esteem</a:t>
          </a:r>
        </a:p>
        <a:p>
          <a:r>
            <a:rPr lang="en-US" sz="1800" dirty="0" smtClean="0"/>
            <a:t>Attachment</a:t>
          </a:r>
        </a:p>
        <a:p>
          <a:endParaRPr lang="en-US" sz="1700" dirty="0" smtClean="0"/>
        </a:p>
        <a:p>
          <a:endParaRPr lang="en-US" sz="1700" dirty="0"/>
        </a:p>
      </dgm:t>
    </dgm:pt>
    <dgm:pt modelId="{CED1D4D6-21C1-4663-BD6A-1423FFF50206}" type="parTrans" cxnId="{5FFB4B8E-54E8-4877-8394-8D4B4E9DF082}">
      <dgm:prSet/>
      <dgm:spPr/>
      <dgm:t>
        <a:bodyPr/>
        <a:lstStyle/>
        <a:p>
          <a:endParaRPr lang="en-US"/>
        </a:p>
      </dgm:t>
    </dgm:pt>
    <dgm:pt modelId="{9AD931A8-CEA9-4105-9A19-6AA8602097E7}" type="sibTrans" cxnId="{5FFB4B8E-54E8-4877-8394-8D4B4E9DF082}">
      <dgm:prSet/>
      <dgm:spPr/>
      <dgm:t>
        <a:bodyPr/>
        <a:lstStyle/>
        <a:p>
          <a:endParaRPr lang="en-US"/>
        </a:p>
      </dgm:t>
    </dgm:pt>
    <dgm:pt modelId="{C0096256-7C8B-41AF-8FFC-845B20DB05D5}">
      <dgm:prSet phldrT="[Text]" custT="1"/>
      <dgm:spPr>
        <a:ln>
          <a:noFill/>
        </a:ln>
      </dgm:spPr>
      <dgm:t>
        <a:bodyPr/>
        <a:lstStyle/>
        <a:p>
          <a:r>
            <a:rPr lang="en-US" sz="2800" dirty="0" smtClean="0"/>
            <a:t>Biology</a:t>
          </a:r>
        </a:p>
        <a:p>
          <a:r>
            <a:rPr lang="en-US" sz="1800" dirty="0" smtClean="0"/>
            <a:t>Heredity </a:t>
          </a:r>
        </a:p>
        <a:p>
          <a:r>
            <a:rPr lang="en-US" sz="1800" dirty="0" smtClean="0"/>
            <a:t>Temperament</a:t>
          </a:r>
        </a:p>
        <a:p>
          <a:r>
            <a:rPr lang="en-US" sz="1800" dirty="0" smtClean="0"/>
            <a:t>Cognitive Abilities/Challenges</a:t>
          </a:r>
        </a:p>
      </dgm:t>
    </dgm:pt>
    <dgm:pt modelId="{2C7D1155-F166-4BEA-A422-9988E6029C22}" type="sibTrans" cxnId="{709A24B2-5268-4C67-AAEB-BDAAB95D3214}">
      <dgm:prSet/>
      <dgm:spPr/>
      <dgm:t>
        <a:bodyPr/>
        <a:lstStyle/>
        <a:p>
          <a:endParaRPr lang="en-US"/>
        </a:p>
      </dgm:t>
    </dgm:pt>
    <dgm:pt modelId="{B18DAEFD-800F-42AC-AC49-C23277A1598B}" type="parTrans" cxnId="{709A24B2-5268-4C67-AAEB-BDAAB95D3214}">
      <dgm:prSet/>
      <dgm:spPr/>
      <dgm:t>
        <a:bodyPr/>
        <a:lstStyle/>
        <a:p>
          <a:endParaRPr lang="en-US"/>
        </a:p>
      </dgm:t>
    </dgm:pt>
    <dgm:pt modelId="{A97235B2-BD10-4E9C-89EC-93018055C8E7}" type="pres">
      <dgm:prSet presAssocID="{50E2BE09-4B10-4F6C-AE54-8DB128938730}" presName="compositeShape" presStyleCnt="0">
        <dgm:presLayoutVars>
          <dgm:chMax val="7"/>
          <dgm:dir/>
          <dgm:resizeHandles val="exact"/>
        </dgm:presLayoutVars>
      </dgm:prSet>
      <dgm:spPr/>
    </dgm:pt>
    <dgm:pt modelId="{8BCCEC4C-B856-4294-A7E4-EDC4E091233D}" type="pres">
      <dgm:prSet presAssocID="{C0096256-7C8B-41AF-8FFC-845B20DB05D5}" presName="circ1" presStyleLbl="vennNode1" presStyleIdx="0" presStyleCnt="3" custScaleX="149785"/>
      <dgm:spPr/>
      <dgm:t>
        <a:bodyPr/>
        <a:lstStyle/>
        <a:p>
          <a:endParaRPr lang="en-US"/>
        </a:p>
      </dgm:t>
    </dgm:pt>
    <dgm:pt modelId="{161EE82B-55CA-4728-B70A-DFEC79F0DD27}" type="pres">
      <dgm:prSet presAssocID="{C0096256-7C8B-41AF-8FFC-845B20DB05D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643BBE-3EF5-4620-9F9E-073223725079}" type="pres">
      <dgm:prSet presAssocID="{105DC4E3-6FCE-4442-8E7D-6FD39257612A}" presName="circ2" presStyleLbl="vennNode1" presStyleIdx="1" presStyleCnt="3" custScaleX="155954"/>
      <dgm:spPr/>
      <dgm:t>
        <a:bodyPr/>
        <a:lstStyle/>
        <a:p>
          <a:endParaRPr lang="en-US"/>
        </a:p>
      </dgm:t>
    </dgm:pt>
    <dgm:pt modelId="{F7A4F86E-C544-41BC-BCDF-3DB83E5D26DB}" type="pres">
      <dgm:prSet presAssocID="{105DC4E3-6FCE-4442-8E7D-6FD39257612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206A90-1352-477B-8BEA-8743074A9C94}" type="pres">
      <dgm:prSet presAssocID="{0AE1E0E5-D2DA-4FD4-BF8E-B5B711A3344E}" presName="circ3" presStyleLbl="vennNode1" presStyleIdx="2" presStyleCnt="3" custScaleX="149928"/>
      <dgm:spPr/>
      <dgm:t>
        <a:bodyPr/>
        <a:lstStyle/>
        <a:p>
          <a:endParaRPr lang="en-US"/>
        </a:p>
      </dgm:t>
    </dgm:pt>
    <dgm:pt modelId="{7D939469-9E01-4260-B333-00AE4967A91C}" type="pres">
      <dgm:prSet presAssocID="{0AE1E0E5-D2DA-4FD4-BF8E-B5B711A3344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EA7258-831D-4F57-814A-1389CF3A7731}" type="presOf" srcId="{50E2BE09-4B10-4F6C-AE54-8DB128938730}" destId="{A97235B2-BD10-4E9C-89EC-93018055C8E7}" srcOrd="0" destOrd="0" presId="urn:microsoft.com/office/officeart/2005/8/layout/venn1"/>
    <dgm:cxn modelId="{2E455599-F178-4699-81A6-AB5AC982EE7E}" type="presOf" srcId="{C0096256-7C8B-41AF-8FFC-845B20DB05D5}" destId="{8BCCEC4C-B856-4294-A7E4-EDC4E091233D}" srcOrd="0" destOrd="0" presId="urn:microsoft.com/office/officeart/2005/8/layout/venn1"/>
    <dgm:cxn modelId="{5FFB4B8E-54E8-4877-8394-8D4B4E9DF082}" srcId="{50E2BE09-4B10-4F6C-AE54-8DB128938730}" destId="{0AE1E0E5-D2DA-4FD4-BF8E-B5B711A3344E}" srcOrd="2" destOrd="0" parTransId="{CED1D4D6-21C1-4663-BD6A-1423FFF50206}" sibTransId="{9AD931A8-CEA9-4105-9A19-6AA8602097E7}"/>
    <dgm:cxn modelId="{699F2CB9-E1FA-4EC3-90ED-87E998FA560E}" type="presOf" srcId="{0AE1E0E5-D2DA-4FD4-BF8E-B5B711A3344E}" destId="{73206A90-1352-477B-8BEA-8743074A9C94}" srcOrd="0" destOrd="0" presId="urn:microsoft.com/office/officeart/2005/8/layout/venn1"/>
    <dgm:cxn modelId="{7FCD2CDC-2B72-44F3-B931-3D7E61A36B9C}" srcId="{50E2BE09-4B10-4F6C-AE54-8DB128938730}" destId="{105DC4E3-6FCE-4442-8E7D-6FD39257612A}" srcOrd="1" destOrd="0" parTransId="{0483478C-3AF2-4533-AA9C-F39C8A0C33A0}" sibTransId="{0327B34C-8A1D-4783-AE04-CD9D5EF9362E}"/>
    <dgm:cxn modelId="{E7C545E8-97D8-49A0-A110-D99A7453F846}" type="presOf" srcId="{105DC4E3-6FCE-4442-8E7D-6FD39257612A}" destId="{7E643BBE-3EF5-4620-9F9E-073223725079}" srcOrd="0" destOrd="0" presId="urn:microsoft.com/office/officeart/2005/8/layout/venn1"/>
    <dgm:cxn modelId="{AF129295-9D8B-43DA-903F-E1CC833C7C39}" type="presOf" srcId="{105DC4E3-6FCE-4442-8E7D-6FD39257612A}" destId="{F7A4F86E-C544-41BC-BCDF-3DB83E5D26DB}" srcOrd="1" destOrd="0" presId="urn:microsoft.com/office/officeart/2005/8/layout/venn1"/>
    <dgm:cxn modelId="{EF77CCA0-F5BB-44E8-9C61-E127B70D9367}" type="presOf" srcId="{0AE1E0E5-D2DA-4FD4-BF8E-B5B711A3344E}" destId="{7D939469-9E01-4260-B333-00AE4967A91C}" srcOrd="1" destOrd="0" presId="urn:microsoft.com/office/officeart/2005/8/layout/venn1"/>
    <dgm:cxn modelId="{4FB5345F-60FC-48D9-92CC-45499B4A708E}" type="presOf" srcId="{C0096256-7C8B-41AF-8FFC-845B20DB05D5}" destId="{161EE82B-55CA-4728-B70A-DFEC79F0DD27}" srcOrd="1" destOrd="0" presId="urn:microsoft.com/office/officeart/2005/8/layout/venn1"/>
    <dgm:cxn modelId="{709A24B2-5268-4C67-AAEB-BDAAB95D3214}" srcId="{50E2BE09-4B10-4F6C-AE54-8DB128938730}" destId="{C0096256-7C8B-41AF-8FFC-845B20DB05D5}" srcOrd="0" destOrd="0" parTransId="{B18DAEFD-800F-42AC-AC49-C23277A1598B}" sibTransId="{2C7D1155-F166-4BEA-A422-9988E6029C22}"/>
    <dgm:cxn modelId="{F54AA1B0-5ABD-4FC2-9F1F-B9F6ED5D9E82}" type="presParOf" srcId="{A97235B2-BD10-4E9C-89EC-93018055C8E7}" destId="{8BCCEC4C-B856-4294-A7E4-EDC4E091233D}" srcOrd="0" destOrd="0" presId="urn:microsoft.com/office/officeart/2005/8/layout/venn1"/>
    <dgm:cxn modelId="{4FA20BA4-F1CB-44CC-AE01-914F69ACF32F}" type="presParOf" srcId="{A97235B2-BD10-4E9C-89EC-93018055C8E7}" destId="{161EE82B-55CA-4728-B70A-DFEC79F0DD27}" srcOrd="1" destOrd="0" presId="urn:microsoft.com/office/officeart/2005/8/layout/venn1"/>
    <dgm:cxn modelId="{AA33208E-FA3A-4C7A-8CB5-E64DC99C6C53}" type="presParOf" srcId="{A97235B2-BD10-4E9C-89EC-93018055C8E7}" destId="{7E643BBE-3EF5-4620-9F9E-073223725079}" srcOrd="2" destOrd="0" presId="urn:microsoft.com/office/officeart/2005/8/layout/venn1"/>
    <dgm:cxn modelId="{C54F1F35-FAC1-4F5B-9FC9-0A5E0B1A0719}" type="presParOf" srcId="{A97235B2-BD10-4E9C-89EC-93018055C8E7}" destId="{F7A4F86E-C544-41BC-BCDF-3DB83E5D26DB}" srcOrd="3" destOrd="0" presId="urn:microsoft.com/office/officeart/2005/8/layout/venn1"/>
    <dgm:cxn modelId="{8653D8AA-EEC7-4AAC-93CA-CC0AEFD2BFAA}" type="presParOf" srcId="{A97235B2-BD10-4E9C-89EC-93018055C8E7}" destId="{73206A90-1352-477B-8BEA-8743074A9C94}" srcOrd="4" destOrd="0" presId="urn:microsoft.com/office/officeart/2005/8/layout/venn1"/>
    <dgm:cxn modelId="{DAB374DD-BFD1-445B-B97C-051E72EB6346}" type="presParOf" srcId="{A97235B2-BD10-4E9C-89EC-93018055C8E7}" destId="{7D939469-9E01-4260-B333-00AE4967A91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8E01BA-4E65-450B-8540-EC094C1ED31F}" type="doc">
      <dgm:prSet loTypeId="urn:microsoft.com/office/officeart/2005/8/layout/cycle5" loCatId="cycle" qsTypeId="urn:microsoft.com/office/officeart/2005/8/quickstyle/simple5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0D0C1298-426A-413E-8989-9F76F41A0828}">
      <dgm:prSet phldrT="[Text]"/>
      <dgm:spPr/>
      <dgm:t>
        <a:bodyPr/>
        <a:lstStyle/>
        <a:p>
          <a:r>
            <a:rPr lang="en-US" dirty="0" smtClean="0"/>
            <a:t>Youth’s Self-Concept Irrational Beliefs</a:t>
          </a:r>
          <a:endParaRPr lang="en-US" dirty="0"/>
        </a:p>
      </dgm:t>
    </dgm:pt>
    <dgm:pt modelId="{379ED83D-ED03-4227-9683-D731E2B77540}" type="parTrans" cxnId="{4E7138BE-DE80-4818-8EB1-17C414A273F6}">
      <dgm:prSet/>
      <dgm:spPr/>
      <dgm:t>
        <a:bodyPr/>
        <a:lstStyle/>
        <a:p>
          <a:endParaRPr lang="en-US"/>
        </a:p>
      </dgm:t>
    </dgm:pt>
    <dgm:pt modelId="{790DE054-94B9-4660-9383-586A844DA815}" type="sibTrans" cxnId="{4E7138BE-DE80-4818-8EB1-17C414A273F6}">
      <dgm:prSet/>
      <dgm:spPr/>
      <dgm:t>
        <a:bodyPr/>
        <a:lstStyle/>
        <a:p>
          <a:endParaRPr lang="en-US"/>
        </a:p>
      </dgm:t>
    </dgm:pt>
    <dgm:pt modelId="{EDB5DA32-7969-4774-B0B1-BA60C023DF18}">
      <dgm:prSet phldrT="[Text]"/>
      <dgm:spPr/>
      <dgm:t>
        <a:bodyPr/>
        <a:lstStyle/>
        <a:p>
          <a:r>
            <a:rPr lang="en-US" dirty="0" smtClean="0"/>
            <a:t>Stressful Event</a:t>
          </a:r>
        </a:p>
      </dgm:t>
    </dgm:pt>
    <dgm:pt modelId="{36733317-35D6-401B-9861-E12ECFECA550}" type="parTrans" cxnId="{37058FE6-4B52-4D8A-8C1A-80410734C106}">
      <dgm:prSet/>
      <dgm:spPr/>
      <dgm:t>
        <a:bodyPr/>
        <a:lstStyle/>
        <a:p>
          <a:endParaRPr lang="en-US"/>
        </a:p>
      </dgm:t>
    </dgm:pt>
    <dgm:pt modelId="{1248C572-8496-4E0C-86F7-BC46D494F241}" type="sibTrans" cxnId="{37058FE6-4B52-4D8A-8C1A-80410734C106}">
      <dgm:prSet/>
      <dgm:spPr/>
      <dgm:t>
        <a:bodyPr/>
        <a:lstStyle/>
        <a:p>
          <a:endParaRPr lang="en-US"/>
        </a:p>
      </dgm:t>
    </dgm:pt>
    <dgm:pt modelId="{B4B019CA-A6D4-4A8F-A213-BD3F4F30253D}">
      <dgm:prSet phldrT="[Text]"/>
      <dgm:spPr/>
      <dgm:t>
        <a:bodyPr/>
        <a:lstStyle/>
        <a:p>
          <a:r>
            <a:rPr lang="en-US" dirty="0" smtClean="0"/>
            <a:t>Youth’s Feelings</a:t>
          </a:r>
          <a:endParaRPr lang="en-US" dirty="0"/>
        </a:p>
      </dgm:t>
    </dgm:pt>
    <dgm:pt modelId="{D029CD88-CDF8-403D-8364-AF4A14DE64B1}" type="parTrans" cxnId="{A656751D-BA66-452A-82A9-79B18BA2BC6D}">
      <dgm:prSet/>
      <dgm:spPr/>
      <dgm:t>
        <a:bodyPr/>
        <a:lstStyle/>
        <a:p>
          <a:endParaRPr lang="en-US"/>
        </a:p>
      </dgm:t>
    </dgm:pt>
    <dgm:pt modelId="{51B4B9A4-B390-4043-9612-7CB1E6C8A24D}" type="sibTrans" cxnId="{A656751D-BA66-452A-82A9-79B18BA2BC6D}">
      <dgm:prSet/>
      <dgm:spPr/>
      <dgm:t>
        <a:bodyPr/>
        <a:lstStyle/>
        <a:p>
          <a:endParaRPr lang="en-US"/>
        </a:p>
      </dgm:t>
    </dgm:pt>
    <dgm:pt modelId="{4D97D859-57DE-47D9-A2FD-CD84B41BBF7E}">
      <dgm:prSet phldrT="[Text]"/>
      <dgm:spPr/>
      <dgm:t>
        <a:bodyPr/>
        <a:lstStyle/>
        <a:p>
          <a:r>
            <a:rPr lang="en-US" dirty="0" smtClean="0"/>
            <a:t>Youth’s Observable Behavior</a:t>
          </a:r>
          <a:endParaRPr lang="en-US" dirty="0"/>
        </a:p>
      </dgm:t>
    </dgm:pt>
    <dgm:pt modelId="{AA2AE527-B9B9-41E4-B23C-227B4997EA56}" type="parTrans" cxnId="{A35C6AAD-30D8-4485-A3DE-2C1222C56BDA}">
      <dgm:prSet/>
      <dgm:spPr/>
      <dgm:t>
        <a:bodyPr/>
        <a:lstStyle/>
        <a:p>
          <a:endParaRPr lang="en-US"/>
        </a:p>
      </dgm:t>
    </dgm:pt>
    <dgm:pt modelId="{AC7B7AE1-68B6-4CCE-90DA-B3D2E7E5397F}" type="sibTrans" cxnId="{A35C6AAD-30D8-4485-A3DE-2C1222C56BDA}">
      <dgm:prSet/>
      <dgm:spPr/>
      <dgm:t>
        <a:bodyPr/>
        <a:lstStyle/>
        <a:p>
          <a:endParaRPr lang="en-US"/>
        </a:p>
      </dgm:t>
    </dgm:pt>
    <dgm:pt modelId="{F71A293B-9F59-4A7E-BFF8-5A13D85FAE25}">
      <dgm:prSet phldrT="[Text]"/>
      <dgm:spPr/>
      <dgm:t>
        <a:bodyPr/>
        <a:lstStyle/>
        <a:p>
          <a:r>
            <a:rPr lang="en-US" dirty="0" smtClean="0"/>
            <a:t>Adult/Peer Reactions</a:t>
          </a:r>
          <a:endParaRPr lang="en-US" dirty="0"/>
        </a:p>
      </dgm:t>
    </dgm:pt>
    <dgm:pt modelId="{CBDFF038-2F8C-499F-AA9F-64CF1AB5B2AC}" type="parTrans" cxnId="{09E0637C-732D-4BE6-9A59-2C57E491258F}">
      <dgm:prSet/>
      <dgm:spPr/>
      <dgm:t>
        <a:bodyPr/>
        <a:lstStyle/>
        <a:p>
          <a:endParaRPr lang="en-US"/>
        </a:p>
      </dgm:t>
    </dgm:pt>
    <dgm:pt modelId="{A95B62A6-259D-47B1-8DFB-C30D3B5DBD0D}" type="sibTrans" cxnId="{09E0637C-732D-4BE6-9A59-2C57E491258F}">
      <dgm:prSet/>
      <dgm:spPr/>
      <dgm:t>
        <a:bodyPr/>
        <a:lstStyle/>
        <a:p>
          <a:endParaRPr lang="en-US"/>
        </a:p>
      </dgm:t>
    </dgm:pt>
    <dgm:pt modelId="{6F91C745-DE59-45B7-8AD7-C62EB9B9EDBC}" type="pres">
      <dgm:prSet presAssocID="{D08E01BA-4E65-450B-8540-EC094C1ED31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FEF21F-9583-4597-B1F2-0C3B21867498}" type="pres">
      <dgm:prSet presAssocID="{0D0C1298-426A-413E-8989-9F76F41A0828}" presName="node" presStyleLbl="node1" presStyleIdx="0" presStyleCnt="5" custScaleX="1755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580DD7-5823-486C-9AC3-26652B8151B9}" type="pres">
      <dgm:prSet presAssocID="{0D0C1298-426A-413E-8989-9F76F41A0828}" presName="spNode" presStyleCnt="0"/>
      <dgm:spPr/>
      <dgm:t>
        <a:bodyPr/>
        <a:lstStyle/>
        <a:p>
          <a:endParaRPr lang="en-US"/>
        </a:p>
      </dgm:t>
    </dgm:pt>
    <dgm:pt modelId="{897DDCA8-37B3-4022-A75E-C7F7C83A6895}" type="pres">
      <dgm:prSet presAssocID="{790DE054-94B9-4660-9383-586A844DA815}" presName="sibTrans" presStyleLbl="sibTrans1D1" presStyleIdx="0" presStyleCnt="5"/>
      <dgm:spPr/>
      <dgm:t>
        <a:bodyPr/>
        <a:lstStyle/>
        <a:p>
          <a:endParaRPr lang="en-US"/>
        </a:p>
      </dgm:t>
    </dgm:pt>
    <dgm:pt modelId="{57067C37-B16B-4B67-B49D-5B978331F9C0}" type="pres">
      <dgm:prSet presAssocID="{EDB5DA32-7969-4774-B0B1-BA60C023DF1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3B328D-9CD5-44B8-A266-1B5544432A92}" type="pres">
      <dgm:prSet presAssocID="{EDB5DA32-7969-4774-B0B1-BA60C023DF18}" presName="spNode" presStyleCnt="0"/>
      <dgm:spPr/>
      <dgm:t>
        <a:bodyPr/>
        <a:lstStyle/>
        <a:p>
          <a:endParaRPr lang="en-US"/>
        </a:p>
      </dgm:t>
    </dgm:pt>
    <dgm:pt modelId="{4570C7BB-61E3-4B28-9454-85E6CCA61314}" type="pres">
      <dgm:prSet presAssocID="{1248C572-8496-4E0C-86F7-BC46D494F241}" presName="sibTrans" presStyleLbl="sibTrans1D1" presStyleIdx="1" presStyleCnt="5"/>
      <dgm:spPr/>
      <dgm:t>
        <a:bodyPr/>
        <a:lstStyle/>
        <a:p>
          <a:endParaRPr lang="en-US"/>
        </a:p>
      </dgm:t>
    </dgm:pt>
    <dgm:pt modelId="{2F713A4C-F538-4FF3-AF4A-BE0E8CB2D131}" type="pres">
      <dgm:prSet presAssocID="{B4B019CA-A6D4-4A8F-A213-BD3F4F30253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C923E3-0531-4D67-8A6F-216E1326C024}" type="pres">
      <dgm:prSet presAssocID="{B4B019CA-A6D4-4A8F-A213-BD3F4F30253D}" presName="spNode" presStyleCnt="0"/>
      <dgm:spPr/>
      <dgm:t>
        <a:bodyPr/>
        <a:lstStyle/>
        <a:p>
          <a:endParaRPr lang="en-US"/>
        </a:p>
      </dgm:t>
    </dgm:pt>
    <dgm:pt modelId="{6F482EAC-B1AB-4E43-A226-D201EBF90E1F}" type="pres">
      <dgm:prSet presAssocID="{51B4B9A4-B390-4043-9612-7CB1E6C8A24D}" presName="sibTrans" presStyleLbl="sibTrans1D1" presStyleIdx="2" presStyleCnt="5"/>
      <dgm:spPr/>
      <dgm:t>
        <a:bodyPr/>
        <a:lstStyle/>
        <a:p>
          <a:endParaRPr lang="en-US"/>
        </a:p>
      </dgm:t>
    </dgm:pt>
    <dgm:pt modelId="{CCDDDF87-9223-4F45-8917-48DEE4514785}" type="pres">
      <dgm:prSet presAssocID="{4D97D859-57DE-47D9-A2FD-CD84B41BBF7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072420-6027-4552-9E0A-44A8737C5A2D}" type="pres">
      <dgm:prSet presAssocID="{4D97D859-57DE-47D9-A2FD-CD84B41BBF7E}" presName="spNode" presStyleCnt="0"/>
      <dgm:spPr/>
      <dgm:t>
        <a:bodyPr/>
        <a:lstStyle/>
        <a:p>
          <a:endParaRPr lang="en-US"/>
        </a:p>
      </dgm:t>
    </dgm:pt>
    <dgm:pt modelId="{D95C3EFF-F84F-4021-8802-922D97352190}" type="pres">
      <dgm:prSet presAssocID="{AC7B7AE1-68B6-4CCE-90DA-B3D2E7E5397F}" presName="sibTrans" presStyleLbl="sibTrans1D1" presStyleIdx="3" presStyleCnt="5"/>
      <dgm:spPr/>
      <dgm:t>
        <a:bodyPr/>
        <a:lstStyle/>
        <a:p>
          <a:endParaRPr lang="en-US"/>
        </a:p>
      </dgm:t>
    </dgm:pt>
    <dgm:pt modelId="{C890999B-1D60-4FCB-B9BD-F10B617B908B}" type="pres">
      <dgm:prSet presAssocID="{F71A293B-9F59-4A7E-BFF8-5A13D85FAE2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D38986-E202-4A6B-9E8F-4DC563809527}" type="pres">
      <dgm:prSet presAssocID="{F71A293B-9F59-4A7E-BFF8-5A13D85FAE25}" presName="spNode" presStyleCnt="0"/>
      <dgm:spPr/>
      <dgm:t>
        <a:bodyPr/>
        <a:lstStyle/>
        <a:p>
          <a:endParaRPr lang="en-US"/>
        </a:p>
      </dgm:t>
    </dgm:pt>
    <dgm:pt modelId="{C0A0B453-E95E-4D8B-A481-DB8608E9F8AF}" type="pres">
      <dgm:prSet presAssocID="{A95B62A6-259D-47B1-8DFB-C30D3B5DBD0D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DB1219E6-62E9-4E6C-ACB9-37DE1DF028D7}" type="presOf" srcId="{51B4B9A4-B390-4043-9612-7CB1E6C8A24D}" destId="{6F482EAC-B1AB-4E43-A226-D201EBF90E1F}" srcOrd="0" destOrd="0" presId="urn:microsoft.com/office/officeart/2005/8/layout/cycle5"/>
    <dgm:cxn modelId="{8F123ED7-0A03-47F5-9A9C-CBEF4894B620}" type="presOf" srcId="{790DE054-94B9-4660-9383-586A844DA815}" destId="{897DDCA8-37B3-4022-A75E-C7F7C83A6895}" srcOrd="0" destOrd="0" presId="urn:microsoft.com/office/officeart/2005/8/layout/cycle5"/>
    <dgm:cxn modelId="{B7F8FF2D-E30B-47A7-B9D1-4C8C51708CBE}" type="presOf" srcId="{A95B62A6-259D-47B1-8DFB-C30D3B5DBD0D}" destId="{C0A0B453-E95E-4D8B-A481-DB8608E9F8AF}" srcOrd="0" destOrd="0" presId="urn:microsoft.com/office/officeart/2005/8/layout/cycle5"/>
    <dgm:cxn modelId="{A35C6AAD-30D8-4485-A3DE-2C1222C56BDA}" srcId="{D08E01BA-4E65-450B-8540-EC094C1ED31F}" destId="{4D97D859-57DE-47D9-A2FD-CD84B41BBF7E}" srcOrd="3" destOrd="0" parTransId="{AA2AE527-B9B9-41E4-B23C-227B4997EA56}" sibTransId="{AC7B7AE1-68B6-4CCE-90DA-B3D2E7E5397F}"/>
    <dgm:cxn modelId="{A656751D-BA66-452A-82A9-79B18BA2BC6D}" srcId="{D08E01BA-4E65-450B-8540-EC094C1ED31F}" destId="{B4B019CA-A6D4-4A8F-A213-BD3F4F30253D}" srcOrd="2" destOrd="0" parTransId="{D029CD88-CDF8-403D-8364-AF4A14DE64B1}" sibTransId="{51B4B9A4-B390-4043-9612-7CB1E6C8A24D}"/>
    <dgm:cxn modelId="{D21DBD43-5C63-47AB-B76E-149CC0BDB1C6}" type="presOf" srcId="{B4B019CA-A6D4-4A8F-A213-BD3F4F30253D}" destId="{2F713A4C-F538-4FF3-AF4A-BE0E8CB2D131}" srcOrd="0" destOrd="0" presId="urn:microsoft.com/office/officeart/2005/8/layout/cycle5"/>
    <dgm:cxn modelId="{09E0637C-732D-4BE6-9A59-2C57E491258F}" srcId="{D08E01BA-4E65-450B-8540-EC094C1ED31F}" destId="{F71A293B-9F59-4A7E-BFF8-5A13D85FAE25}" srcOrd="4" destOrd="0" parTransId="{CBDFF038-2F8C-499F-AA9F-64CF1AB5B2AC}" sibTransId="{A95B62A6-259D-47B1-8DFB-C30D3B5DBD0D}"/>
    <dgm:cxn modelId="{B3379167-F835-402D-A941-96466D746146}" type="presOf" srcId="{1248C572-8496-4E0C-86F7-BC46D494F241}" destId="{4570C7BB-61E3-4B28-9454-85E6CCA61314}" srcOrd="0" destOrd="0" presId="urn:microsoft.com/office/officeart/2005/8/layout/cycle5"/>
    <dgm:cxn modelId="{6BC22E45-FBCE-46D8-B6D6-E32D05BD2072}" type="presOf" srcId="{D08E01BA-4E65-450B-8540-EC094C1ED31F}" destId="{6F91C745-DE59-45B7-8AD7-C62EB9B9EDBC}" srcOrd="0" destOrd="0" presId="urn:microsoft.com/office/officeart/2005/8/layout/cycle5"/>
    <dgm:cxn modelId="{1F551C21-39EF-4AF8-9053-D885D2B00C39}" type="presOf" srcId="{4D97D859-57DE-47D9-A2FD-CD84B41BBF7E}" destId="{CCDDDF87-9223-4F45-8917-48DEE4514785}" srcOrd="0" destOrd="0" presId="urn:microsoft.com/office/officeart/2005/8/layout/cycle5"/>
    <dgm:cxn modelId="{E2B30E48-B3A9-4BCE-89F9-466DFB5C3027}" type="presOf" srcId="{0D0C1298-426A-413E-8989-9F76F41A0828}" destId="{C1FEF21F-9583-4597-B1F2-0C3B21867498}" srcOrd="0" destOrd="0" presId="urn:microsoft.com/office/officeart/2005/8/layout/cycle5"/>
    <dgm:cxn modelId="{AAA4DFC1-1796-44F9-9A5A-6220CFACAC0E}" type="presOf" srcId="{AC7B7AE1-68B6-4CCE-90DA-B3D2E7E5397F}" destId="{D95C3EFF-F84F-4021-8802-922D97352190}" srcOrd="0" destOrd="0" presId="urn:microsoft.com/office/officeart/2005/8/layout/cycle5"/>
    <dgm:cxn modelId="{82B870AF-AD04-4040-A32F-C14EF99E9656}" type="presOf" srcId="{F71A293B-9F59-4A7E-BFF8-5A13D85FAE25}" destId="{C890999B-1D60-4FCB-B9BD-F10B617B908B}" srcOrd="0" destOrd="0" presId="urn:microsoft.com/office/officeart/2005/8/layout/cycle5"/>
    <dgm:cxn modelId="{4E7138BE-DE80-4818-8EB1-17C414A273F6}" srcId="{D08E01BA-4E65-450B-8540-EC094C1ED31F}" destId="{0D0C1298-426A-413E-8989-9F76F41A0828}" srcOrd="0" destOrd="0" parTransId="{379ED83D-ED03-4227-9683-D731E2B77540}" sibTransId="{790DE054-94B9-4660-9383-586A844DA815}"/>
    <dgm:cxn modelId="{5673C813-C453-42C1-B389-09389B3D4FD0}" type="presOf" srcId="{EDB5DA32-7969-4774-B0B1-BA60C023DF18}" destId="{57067C37-B16B-4B67-B49D-5B978331F9C0}" srcOrd="0" destOrd="0" presId="urn:microsoft.com/office/officeart/2005/8/layout/cycle5"/>
    <dgm:cxn modelId="{37058FE6-4B52-4D8A-8C1A-80410734C106}" srcId="{D08E01BA-4E65-450B-8540-EC094C1ED31F}" destId="{EDB5DA32-7969-4774-B0B1-BA60C023DF18}" srcOrd="1" destOrd="0" parTransId="{36733317-35D6-401B-9861-E12ECFECA550}" sibTransId="{1248C572-8496-4E0C-86F7-BC46D494F241}"/>
    <dgm:cxn modelId="{DA49C0D1-04B6-453E-8E9A-09D44F35985B}" type="presParOf" srcId="{6F91C745-DE59-45B7-8AD7-C62EB9B9EDBC}" destId="{C1FEF21F-9583-4597-B1F2-0C3B21867498}" srcOrd="0" destOrd="0" presId="urn:microsoft.com/office/officeart/2005/8/layout/cycle5"/>
    <dgm:cxn modelId="{F19F30BF-71C8-41E0-B8E1-04229E45723E}" type="presParOf" srcId="{6F91C745-DE59-45B7-8AD7-C62EB9B9EDBC}" destId="{69580DD7-5823-486C-9AC3-26652B8151B9}" srcOrd="1" destOrd="0" presId="urn:microsoft.com/office/officeart/2005/8/layout/cycle5"/>
    <dgm:cxn modelId="{0F78C4C8-B875-4159-8280-A95FE20754B1}" type="presParOf" srcId="{6F91C745-DE59-45B7-8AD7-C62EB9B9EDBC}" destId="{897DDCA8-37B3-4022-A75E-C7F7C83A6895}" srcOrd="2" destOrd="0" presId="urn:microsoft.com/office/officeart/2005/8/layout/cycle5"/>
    <dgm:cxn modelId="{E64FFC27-361C-4751-8FE3-F26524FFB599}" type="presParOf" srcId="{6F91C745-DE59-45B7-8AD7-C62EB9B9EDBC}" destId="{57067C37-B16B-4B67-B49D-5B978331F9C0}" srcOrd="3" destOrd="0" presId="urn:microsoft.com/office/officeart/2005/8/layout/cycle5"/>
    <dgm:cxn modelId="{B18FCB61-77E7-425C-8913-81F2AA79378F}" type="presParOf" srcId="{6F91C745-DE59-45B7-8AD7-C62EB9B9EDBC}" destId="{B93B328D-9CD5-44B8-A266-1B5544432A92}" srcOrd="4" destOrd="0" presId="urn:microsoft.com/office/officeart/2005/8/layout/cycle5"/>
    <dgm:cxn modelId="{D5CBC54C-89A4-4272-A073-0E129C55D10B}" type="presParOf" srcId="{6F91C745-DE59-45B7-8AD7-C62EB9B9EDBC}" destId="{4570C7BB-61E3-4B28-9454-85E6CCA61314}" srcOrd="5" destOrd="0" presId="urn:microsoft.com/office/officeart/2005/8/layout/cycle5"/>
    <dgm:cxn modelId="{BB459046-F76A-4E07-9809-E4571C43EE7B}" type="presParOf" srcId="{6F91C745-DE59-45B7-8AD7-C62EB9B9EDBC}" destId="{2F713A4C-F538-4FF3-AF4A-BE0E8CB2D131}" srcOrd="6" destOrd="0" presId="urn:microsoft.com/office/officeart/2005/8/layout/cycle5"/>
    <dgm:cxn modelId="{27E616AD-3928-4D67-8FE6-895553ACFC43}" type="presParOf" srcId="{6F91C745-DE59-45B7-8AD7-C62EB9B9EDBC}" destId="{E7C923E3-0531-4D67-8A6F-216E1326C024}" srcOrd="7" destOrd="0" presId="urn:microsoft.com/office/officeart/2005/8/layout/cycle5"/>
    <dgm:cxn modelId="{62EBB2D4-07AA-4818-A02F-9CD6F1F2016A}" type="presParOf" srcId="{6F91C745-DE59-45B7-8AD7-C62EB9B9EDBC}" destId="{6F482EAC-B1AB-4E43-A226-D201EBF90E1F}" srcOrd="8" destOrd="0" presId="urn:microsoft.com/office/officeart/2005/8/layout/cycle5"/>
    <dgm:cxn modelId="{44F93B75-984F-499E-AB7C-963FB884AE1D}" type="presParOf" srcId="{6F91C745-DE59-45B7-8AD7-C62EB9B9EDBC}" destId="{CCDDDF87-9223-4F45-8917-48DEE4514785}" srcOrd="9" destOrd="0" presId="urn:microsoft.com/office/officeart/2005/8/layout/cycle5"/>
    <dgm:cxn modelId="{F45E0E7A-A06B-42A0-9213-96BE06536711}" type="presParOf" srcId="{6F91C745-DE59-45B7-8AD7-C62EB9B9EDBC}" destId="{59072420-6027-4552-9E0A-44A8737C5A2D}" srcOrd="10" destOrd="0" presId="urn:microsoft.com/office/officeart/2005/8/layout/cycle5"/>
    <dgm:cxn modelId="{713F1A22-CAE2-4517-A83E-9689B5CE4873}" type="presParOf" srcId="{6F91C745-DE59-45B7-8AD7-C62EB9B9EDBC}" destId="{D95C3EFF-F84F-4021-8802-922D97352190}" srcOrd="11" destOrd="0" presId="urn:microsoft.com/office/officeart/2005/8/layout/cycle5"/>
    <dgm:cxn modelId="{2529B75F-212E-4458-AF89-C9B38E3A4641}" type="presParOf" srcId="{6F91C745-DE59-45B7-8AD7-C62EB9B9EDBC}" destId="{C890999B-1D60-4FCB-B9BD-F10B617B908B}" srcOrd="12" destOrd="0" presId="urn:microsoft.com/office/officeart/2005/8/layout/cycle5"/>
    <dgm:cxn modelId="{43CE8CCD-098E-4D6A-9B75-F8E16358782C}" type="presParOf" srcId="{6F91C745-DE59-45B7-8AD7-C62EB9B9EDBC}" destId="{5AD38986-E202-4A6B-9E8F-4DC563809527}" srcOrd="13" destOrd="0" presId="urn:microsoft.com/office/officeart/2005/8/layout/cycle5"/>
    <dgm:cxn modelId="{DAA02FCE-9318-424E-BE1B-880F68C2D221}" type="presParOf" srcId="{6F91C745-DE59-45B7-8AD7-C62EB9B9EDBC}" destId="{C0A0B453-E95E-4D8B-A481-DB8608E9F8AF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CB64570-A362-48C6-8898-773EF741F428}" type="doc">
      <dgm:prSet loTypeId="urn:microsoft.com/office/officeart/2005/8/layout/bProcess2" loCatId="process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E2DBB566-D074-4EFC-AF25-C3C206F847AB}">
      <dgm:prSet phldrT="[Text]"/>
      <dgm:spPr/>
      <dgm:t>
        <a:bodyPr/>
        <a:lstStyle/>
        <a:p>
          <a:r>
            <a:rPr lang="en-US" dirty="0" smtClean="0"/>
            <a:t>Good mood night before</a:t>
          </a:r>
          <a:endParaRPr lang="en-US" dirty="0"/>
        </a:p>
      </dgm:t>
    </dgm:pt>
    <dgm:pt modelId="{87D81275-4DC7-4B55-9909-391B2CFAFB2E}" type="parTrans" cxnId="{97A05561-949D-4B30-95F7-0AA8B8AFB878}">
      <dgm:prSet/>
      <dgm:spPr/>
      <dgm:t>
        <a:bodyPr/>
        <a:lstStyle/>
        <a:p>
          <a:endParaRPr lang="en-US"/>
        </a:p>
      </dgm:t>
    </dgm:pt>
    <dgm:pt modelId="{7DD93DBA-2279-4004-B5B5-881A444896F4}" type="sibTrans" cxnId="{97A05561-949D-4B30-95F7-0AA8B8AFB878}">
      <dgm:prSet/>
      <dgm:spPr/>
      <dgm:t>
        <a:bodyPr/>
        <a:lstStyle/>
        <a:p>
          <a:endParaRPr lang="en-US"/>
        </a:p>
      </dgm:t>
    </dgm:pt>
    <dgm:pt modelId="{F2193E1A-8153-4353-946B-8900A63ADD56}">
      <dgm:prSet phldrT="[Text]"/>
      <dgm:spPr/>
      <dgm:t>
        <a:bodyPr/>
        <a:lstStyle/>
        <a:p>
          <a:r>
            <a:rPr lang="en-US" dirty="0" smtClean="0"/>
            <a:t>Stayed up late</a:t>
          </a:r>
          <a:endParaRPr lang="en-US" dirty="0"/>
        </a:p>
      </dgm:t>
    </dgm:pt>
    <dgm:pt modelId="{F19EEC8E-3848-4938-B33B-41D2D2AD637C}" type="parTrans" cxnId="{9199CE54-3047-4872-8FBB-B4072CE19F28}">
      <dgm:prSet/>
      <dgm:spPr/>
      <dgm:t>
        <a:bodyPr/>
        <a:lstStyle/>
        <a:p>
          <a:endParaRPr lang="en-US"/>
        </a:p>
      </dgm:t>
    </dgm:pt>
    <dgm:pt modelId="{C38588D3-1CC3-4A7B-B2EF-598B9ED58232}" type="sibTrans" cxnId="{9199CE54-3047-4872-8FBB-B4072CE19F28}">
      <dgm:prSet/>
      <dgm:spPr/>
      <dgm:t>
        <a:bodyPr/>
        <a:lstStyle/>
        <a:p>
          <a:endParaRPr lang="en-US"/>
        </a:p>
      </dgm:t>
    </dgm:pt>
    <dgm:pt modelId="{FD65D428-D2EA-414C-995F-57353AB1E376}">
      <dgm:prSet phldrT="[Text]"/>
      <dgm:spPr/>
      <dgm:t>
        <a:bodyPr/>
        <a:lstStyle/>
        <a:p>
          <a:r>
            <a:rPr lang="en-US" dirty="0" smtClean="0"/>
            <a:t>Tired and irritable</a:t>
          </a:r>
          <a:endParaRPr lang="en-US" dirty="0"/>
        </a:p>
      </dgm:t>
    </dgm:pt>
    <dgm:pt modelId="{E3473A2A-9F2B-4D06-BB02-880FDDB28872}" type="parTrans" cxnId="{592E70E1-F4AB-4552-804E-7054BCAA97B6}">
      <dgm:prSet/>
      <dgm:spPr/>
      <dgm:t>
        <a:bodyPr/>
        <a:lstStyle/>
        <a:p>
          <a:endParaRPr lang="en-US"/>
        </a:p>
      </dgm:t>
    </dgm:pt>
    <dgm:pt modelId="{D4D34237-77C7-4BEC-A741-19EFD9774AA5}" type="sibTrans" cxnId="{592E70E1-F4AB-4552-804E-7054BCAA97B6}">
      <dgm:prSet/>
      <dgm:spPr/>
      <dgm:t>
        <a:bodyPr/>
        <a:lstStyle/>
        <a:p>
          <a:endParaRPr lang="en-US"/>
        </a:p>
      </dgm:t>
    </dgm:pt>
    <dgm:pt modelId="{7175E3E4-0EF3-4224-AAE6-FBED8B52342E}">
      <dgm:prSet phldrT="[Text]"/>
      <dgm:spPr/>
      <dgm:t>
        <a:bodyPr/>
        <a:lstStyle/>
        <a:p>
          <a:r>
            <a:rPr lang="en-US" dirty="0" smtClean="0"/>
            <a:t>Late for School</a:t>
          </a:r>
          <a:endParaRPr lang="en-US" dirty="0"/>
        </a:p>
      </dgm:t>
    </dgm:pt>
    <dgm:pt modelId="{82F09B3A-B7AB-48F0-B891-8B06761B3BE9}" type="parTrans" cxnId="{B15C0AED-C996-4E42-A9A8-40272DFBB5D6}">
      <dgm:prSet/>
      <dgm:spPr/>
      <dgm:t>
        <a:bodyPr/>
        <a:lstStyle/>
        <a:p>
          <a:endParaRPr lang="en-US"/>
        </a:p>
      </dgm:t>
    </dgm:pt>
    <dgm:pt modelId="{E2A128C8-3BD6-459D-A1E0-070F56A5550D}" type="sibTrans" cxnId="{B15C0AED-C996-4E42-A9A8-40272DFBB5D6}">
      <dgm:prSet/>
      <dgm:spPr/>
      <dgm:t>
        <a:bodyPr/>
        <a:lstStyle/>
        <a:p>
          <a:endParaRPr lang="en-US"/>
        </a:p>
      </dgm:t>
    </dgm:pt>
    <dgm:pt modelId="{D2A73F6E-E5E4-44D5-80C3-34C96226FDBA}">
      <dgm:prSet phldrT="[Text]"/>
      <dgm:spPr/>
      <dgm:t>
        <a:bodyPr/>
        <a:lstStyle/>
        <a:p>
          <a:r>
            <a:rPr lang="en-US" dirty="0" smtClean="0"/>
            <a:t>Teacher criticized</a:t>
          </a:r>
          <a:endParaRPr lang="en-US" dirty="0"/>
        </a:p>
      </dgm:t>
    </dgm:pt>
    <dgm:pt modelId="{856AD59D-C95A-43D1-BA18-097424D55A84}" type="parTrans" cxnId="{E3BC1544-A9AB-42ED-97A3-FFBFFB023FE2}">
      <dgm:prSet/>
      <dgm:spPr/>
      <dgm:t>
        <a:bodyPr/>
        <a:lstStyle/>
        <a:p>
          <a:endParaRPr lang="en-US"/>
        </a:p>
      </dgm:t>
    </dgm:pt>
    <dgm:pt modelId="{86E18B83-9FB2-40B3-8822-BFE8C9D05537}" type="sibTrans" cxnId="{E3BC1544-A9AB-42ED-97A3-FFBFFB023FE2}">
      <dgm:prSet/>
      <dgm:spPr/>
      <dgm:t>
        <a:bodyPr/>
        <a:lstStyle/>
        <a:p>
          <a:endParaRPr lang="en-US"/>
        </a:p>
      </dgm:t>
    </dgm:pt>
    <dgm:pt modelId="{1F4F9A3C-24F0-414B-9D23-1A04212CECB0}">
      <dgm:prSet phldrT="[Text]"/>
      <dgm:spPr/>
      <dgm:t>
        <a:bodyPr/>
        <a:lstStyle/>
        <a:p>
          <a:r>
            <a:rPr lang="en-US" dirty="0" smtClean="0"/>
            <a:t>Argued with teacher</a:t>
          </a:r>
          <a:endParaRPr lang="en-US" dirty="0"/>
        </a:p>
      </dgm:t>
    </dgm:pt>
    <dgm:pt modelId="{D05B8F31-3857-4B2B-80E3-19829069A51B}" type="parTrans" cxnId="{F08A94F2-0248-45FD-B726-3BD04891B572}">
      <dgm:prSet/>
      <dgm:spPr/>
      <dgm:t>
        <a:bodyPr/>
        <a:lstStyle/>
        <a:p>
          <a:endParaRPr lang="en-US"/>
        </a:p>
      </dgm:t>
    </dgm:pt>
    <dgm:pt modelId="{603766BC-391C-41AF-AF13-12549B710A9E}" type="sibTrans" cxnId="{F08A94F2-0248-45FD-B726-3BD04891B572}">
      <dgm:prSet/>
      <dgm:spPr/>
      <dgm:t>
        <a:bodyPr/>
        <a:lstStyle/>
        <a:p>
          <a:endParaRPr lang="en-US"/>
        </a:p>
      </dgm:t>
    </dgm:pt>
    <dgm:pt modelId="{77FBC4DA-39E8-45C7-B8ED-F4EA6B175779}">
      <dgm:prSet phldrT="[Text]"/>
      <dgm:spPr/>
      <dgm:t>
        <a:bodyPr/>
        <a:lstStyle/>
        <a:p>
          <a:r>
            <a:rPr lang="en-US" dirty="0" smtClean="0"/>
            <a:t>Bullied at Recess</a:t>
          </a:r>
          <a:endParaRPr lang="en-US" dirty="0"/>
        </a:p>
      </dgm:t>
    </dgm:pt>
    <dgm:pt modelId="{4915FA64-052D-446F-A4F9-3E180CE03FA7}" type="parTrans" cxnId="{64648CBB-4874-405F-B6C0-F6926DDF5825}">
      <dgm:prSet/>
      <dgm:spPr/>
      <dgm:t>
        <a:bodyPr/>
        <a:lstStyle/>
        <a:p>
          <a:endParaRPr lang="en-US"/>
        </a:p>
      </dgm:t>
    </dgm:pt>
    <dgm:pt modelId="{421E4F54-0FC2-4460-B3B5-932D57E49037}" type="sibTrans" cxnId="{64648CBB-4874-405F-B6C0-F6926DDF5825}">
      <dgm:prSet/>
      <dgm:spPr/>
      <dgm:t>
        <a:bodyPr/>
        <a:lstStyle/>
        <a:p>
          <a:endParaRPr lang="en-US"/>
        </a:p>
      </dgm:t>
    </dgm:pt>
    <dgm:pt modelId="{D2256EF3-3D26-4338-A441-AF4165989B35}">
      <dgm:prSet phldrT="[Text]"/>
      <dgm:spPr/>
      <dgm:t>
        <a:bodyPr/>
        <a:lstStyle/>
        <a:p>
          <a:r>
            <a:rPr lang="en-US" dirty="0" smtClean="0"/>
            <a:t>Hit other student</a:t>
          </a:r>
          <a:endParaRPr lang="en-US" dirty="0"/>
        </a:p>
      </dgm:t>
    </dgm:pt>
    <dgm:pt modelId="{7B888321-5919-415A-AF5A-550D005C1D7C}" type="parTrans" cxnId="{E5C9774C-B8B8-44B1-8336-3CCE23C07F88}">
      <dgm:prSet/>
      <dgm:spPr/>
      <dgm:t>
        <a:bodyPr/>
        <a:lstStyle/>
        <a:p>
          <a:endParaRPr lang="en-US"/>
        </a:p>
      </dgm:t>
    </dgm:pt>
    <dgm:pt modelId="{15F2ACDE-E588-4790-B5E1-91970EA60054}" type="sibTrans" cxnId="{E5C9774C-B8B8-44B1-8336-3CCE23C07F88}">
      <dgm:prSet/>
      <dgm:spPr/>
      <dgm:t>
        <a:bodyPr/>
        <a:lstStyle/>
        <a:p>
          <a:endParaRPr lang="en-US"/>
        </a:p>
      </dgm:t>
    </dgm:pt>
    <dgm:pt modelId="{BB277780-89EB-4F91-B630-083C5F4710AE}">
      <dgm:prSet phldrT="[Text]"/>
      <dgm:spPr/>
      <dgm:t>
        <a:bodyPr/>
        <a:lstStyle/>
        <a:p>
          <a:r>
            <a:rPr lang="en-US" dirty="0" smtClean="0"/>
            <a:t>Suspended</a:t>
          </a:r>
          <a:endParaRPr lang="en-US" dirty="0"/>
        </a:p>
      </dgm:t>
    </dgm:pt>
    <dgm:pt modelId="{BEF62461-178E-4FFE-A233-998ABDB96CB8}" type="parTrans" cxnId="{6405207B-BFB7-4FA6-B9A5-1C2E53513A80}">
      <dgm:prSet/>
      <dgm:spPr/>
      <dgm:t>
        <a:bodyPr/>
        <a:lstStyle/>
        <a:p>
          <a:endParaRPr lang="en-US"/>
        </a:p>
      </dgm:t>
    </dgm:pt>
    <dgm:pt modelId="{116A6049-198E-484F-910C-8AAD5546FC86}" type="sibTrans" cxnId="{6405207B-BFB7-4FA6-B9A5-1C2E53513A80}">
      <dgm:prSet/>
      <dgm:spPr/>
      <dgm:t>
        <a:bodyPr/>
        <a:lstStyle/>
        <a:p>
          <a:endParaRPr lang="en-US"/>
        </a:p>
      </dgm:t>
    </dgm:pt>
    <dgm:pt modelId="{9BB369DA-5894-4DC5-8228-35DBB45B3AF7}" type="pres">
      <dgm:prSet presAssocID="{0CB64570-A362-48C6-8898-773EF741F428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60971CCB-02B0-4B4D-A1EA-CFCA01A8E66A}" type="pres">
      <dgm:prSet presAssocID="{E2DBB566-D074-4EFC-AF25-C3C206F847AB}" presName="first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8FD7D4-A277-417D-AEAF-5D4E40753F1C}" type="pres">
      <dgm:prSet presAssocID="{7DD93DBA-2279-4004-B5B5-881A444896F4}" presName="sibTrans" presStyleLbl="sibTrans2D1" presStyleIdx="0" presStyleCnt="8"/>
      <dgm:spPr/>
      <dgm:t>
        <a:bodyPr/>
        <a:lstStyle/>
        <a:p>
          <a:endParaRPr lang="en-US"/>
        </a:p>
      </dgm:t>
    </dgm:pt>
    <dgm:pt modelId="{8D15E16D-C6A7-4F71-843B-50F0C45CBD75}" type="pres">
      <dgm:prSet presAssocID="{F2193E1A-8153-4353-946B-8900A63ADD56}" presName="middleNode" presStyleCnt="0"/>
      <dgm:spPr/>
    </dgm:pt>
    <dgm:pt modelId="{9CA44209-46C8-46E8-B554-D356E9AB7B7B}" type="pres">
      <dgm:prSet presAssocID="{F2193E1A-8153-4353-946B-8900A63ADD56}" presName="padding" presStyleLbl="node1" presStyleIdx="0" presStyleCnt="9"/>
      <dgm:spPr/>
    </dgm:pt>
    <dgm:pt modelId="{6F1EB93E-F2BD-4E1F-B358-10E768DABCA5}" type="pres">
      <dgm:prSet presAssocID="{F2193E1A-8153-4353-946B-8900A63ADD56}" presName="shap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055830-3052-4F62-8BB5-882C7BDA53A0}" type="pres">
      <dgm:prSet presAssocID="{C38588D3-1CC3-4A7B-B2EF-598B9ED5823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029FBAD3-E8CD-4870-B635-6D873BECEF00}" type="pres">
      <dgm:prSet presAssocID="{FD65D428-D2EA-414C-995F-57353AB1E376}" presName="middleNode" presStyleCnt="0"/>
      <dgm:spPr/>
    </dgm:pt>
    <dgm:pt modelId="{F22A0313-6C72-463F-9E33-149AA7E794E4}" type="pres">
      <dgm:prSet presAssocID="{FD65D428-D2EA-414C-995F-57353AB1E376}" presName="padding" presStyleLbl="node1" presStyleIdx="1" presStyleCnt="9"/>
      <dgm:spPr/>
    </dgm:pt>
    <dgm:pt modelId="{DEBF8FAE-4520-4A7F-A364-0E18F1C40EF6}" type="pres">
      <dgm:prSet presAssocID="{FD65D428-D2EA-414C-995F-57353AB1E376}" presName="shap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2FC80A-D819-472B-967E-2902B9AD6A57}" type="pres">
      <dgm:prSet presAssocID="{D4D34237-77C7-4BEC-A741-19EFD9774AA5}" presName="sibTrans" presStyleLbl="sibTrans2D1" presStyleIdx="2" presStyleCnt="8"/>
      <dgm:spPr/>
      <dgm:t>
        <a:bodyPr/>
        <a:lstStyle/>
        <a:p>
          <a:endParaRPr lang="en-US"/>
        </a:p>
      </dgm:t>
    </dgm:pt>
    <dgm:pt modelId="{45D9240B-12DF-4BCE-B1B8-245203E5920E}" type="pres">
      <dgm:prSet presAssocID="{7175E3E4-0EF3-4224-AAE6-FBED8B52342E}" presName="middleNode" presStyleCnt="0"/>
      <dgm:spPr/>
    </dgm:pt>
    <dgm:pt modelId="{483BE880-CD71-4B36-95E8-3DEFBF3C8F55}" type="pres">
      <dgm:prSet presAssocID="{7175E3E4-0EF3-4224-AAE6-FBED8B52342E}" presName="padding" presStyleLbl="node1" presStyleIdx="2" presStyleCnt="9"/>
      <dgm:spPr/>
    </dgm:pt>
    <dgm:pt modelId="{CD8C03B2-B1B3-493A-93C3-4BF43C101E78}" type="pres">
      <dgm:prSet presAssocID="{7175E3E4-0EF3-4224-AAE6-FBED8B52342E}" presName="shap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7BC3D6-94C0-4432-BE83-06ED2656F360}" type="pres">
      <dgm:prSet presAssocID="{E2A128C8-3BD6-459D-A1E0-070F56A5550D}" presName="sibTrans" presStyleLbl="sibTrans2D1" presStyleIdx="3" presStyleCnt="8"/>
      <dgm:spPr/>
      <dgm:t>
        <a:bodyPr/>
        <a:lstStyle/>
        <a:p>
          <a:endParaRPr lang="en-US"/>
        </a:p>
      </dgm:t>
    </dgm:pt>
    <dgm:pt modelId="{34020B99-D135-406C-B728-4C99B7646872}" type="pres">
      <dgm:prSet presAssocID="{D2A73F6E-E5E4-44D5-80C3-34C96226FDBA}" presName="middleNode" presStyleCnt="0"/>
      <dgm:spPr/>
    </dgm:pt>
    <dgm:pt modelId="{1878DAA9-7048-4EFF-A0F9-8D6A3EA14D27}" type="pres">
      <dgm:prSet presAssocID="{D2A73F6E-E5E4-44D5-80C3-34C96226FDBA}" presName="padding" presStyleLbl="node1" presStyleIdx="3" presStyleCnt="9"/>
      <dgm:spPr/>
    </dgm:pt>
    <dgm:pt modelId="{AD32B9F7-EA1B-4681-85B4-6B58B4D33269}" type="pres">
      <dgm:prSet presAssocID="{D2A73F6E-E5E4-44D5-80C3-34C96226FDBA}" presName="shap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20E528-EB18-4E5A-9263-DAFC6D86E4DC}" type="pres">
      <dgm:prSet presAssocID="{86E18B83-9FB2-40B3-8822-BFE8C9D05537}" presName="sibTrans" presStyleLbl="sibTrans2D1" presStyleIdx="4" presStyleCnt="8"/>
      <dgm:spPr/>
      <dgm:t>
        <a:bodyPr/>
        <a:lstStyle/>
        <a:p>
          <a:endParaRPr lang="en-US"/>
        </a:p>
      </dgm:t>
    </dgm:pt>
    <dgm:pt modelId="{D484C706-324B-4368-BC83-F30B1CD4ABB2}" type="pres">
      <dgm:prSet presAssocID="{1F4F9A3C-24F0-414B-9D23-1A04212CECB0}" presName="middleNode" presStyleCnt="0"/>
      <dgm:spPr/>
    </dgm:pt>
    <dgm:pt modelId="{470C59C0-784B-4C59-A620-4A4206ABB6F4}" type="pres">
      <dgm:prSet presAssocID="{1F4F9A3C-24F0-414B-9D23-1A04212CECB0}" presName="padding" presStyleLbl="node1" presStyleIdx="4" presStyleCnt="9"/>
      <dgm:spPr/>
    </dgm:pt>
    <dgm:pt modelId="{91DA59D3-2E1C-4F26-9BD9-173E68166A4B}" type="pres">
      <dgm:prSet presAssocID="{1F4F9A3C-24F0-414B-9D23-1A04212CECB0}" presName="shap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C47A5C-03B6-4E50-9795-BE21803FD054}" type="pres">
      <dgm:prSet presAssocID="{603766BC-391C-41AF-AF13-12549B710A9E}" presName="sibTrans" presStyleLbl="sibTrans2D1" presStyleIdx="5" presStyleCnt="8"/>
      <dgm:spPr/>
      <dgm:t>
        <a:bodyPr/>
        <a:lstStyle/>
        <a:p>
          <a:endParaRPr lang="en-US"/>
        </a:p>
      </dgm:t>
    </dgm:pt>
    <dgm:pt modelId="{60D8202F-ADBF-4866-A427-90EFAE30A864}" type="pres">
      <dgm:prSet presAssocID="{77FBC4DA-39E8-45C7-B8ED-F4EA6B175779}" presName="middleNode" presStyleCnt="0"/>
      <dgm:spPr/>
    </dgm:pt>
    <dgm:pt modelId="{8C049436-C01F-4346-BB4C-94DED68B23BE}" type="pres">
      <dgm:prSet presAssocID="{77FBC4DA-39E8-45C7-B8ED-F4EA6B175779}" presName="padding" presStyleLbl="node1" presStyleIdx="5" presStyleCnt="9"/>
      <dgm:spPr/>
    </dgm:pt>
    <dgm:pt modelId="{EBD64704-FD77-4094-B99A-EC55FDF14EAE}" type="pres">
      <dgm:prSet presAssocID="{77FBC4DA-39E8-45C7-B8ED-F4EA6B175779}" presName="shap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E642E9-500B-4EE4-B9BE-301EF34D891B}" type="pres">
      <dgm:prSet presAssocID="{421E4F54-0FC2-4460-B3B5-932D57E49037}" presName="sibTrans" presStyleLbl="sibTrans2D1" presStyleIdx="6" presStyleCnt="8"/>
      <dgm:spPr/>
      <dgm:t>
        <a:bodyPr/>
        <a:lstStyle/>
        <a:p>
          <a:endParaRPr lang="en-US"/>
        </a:p>
      </dgm:t>
    </dgm:pt>
    <dgm:pt modelId="{27546DFF-BFE4-4D2A-B07D-54A8D7EF2BBB}" type="pres">
      <dgm:prSet presAssocID="{D2256EF3-3D26-4338-A441-AF4165989B35}" presName="middleNode" presStyleCnt="0"/>
      <dgm:spPr/>
    </dgm:pt>
    <dgm:pt modelId="{9D0F0051-2E51-43BB-89F0-683B0E9A33CA}" type="pres">
      <dgm:prSet presAssocID="{D2256EF3-3D26-4338-A441-AF4165989B35}" presName="padding" presStyleLbl="node1" presStyleIdx="6" presStyleCnt="9"/>
      <dgm:spPr/>
    </dgm:pt>
    <dgm:pt modelId="{045C12FE-90F8-41A0-A15C-A1DA721A82E1}" type="pres">
      <dgm:prSet presAssocID="{D2256EF3-3D26-4338-A441-AF4165989B35}" presName="shap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E6E3C8-359C-4645-B035-58E08ABEB275}" type="pres">
      <dgm:prSet presAssocID="{15F2ACDE-E588-4790-B5E1-91970EA60054}" presName="sibTrans" presStyleLbl="sibTrans2D1" presStyleIdx="7" presStyleCnt="8"/>
      <dgm:spPr/>
      <dgm:t>
        <a:bodyPr/>
        <a:lstStyle/>
        <a:p>
          <a:endParaRPr lang="en-US"/>
        </a:p>
      </dgm:t>
    </dgm:pt>
    <dgm:pt modelId="{01623C44-1425-47C8-B5AC-B8BE4D1E8721}" type="pres">
      <dgm:prSet presAssocID="{BB277780-89EB-4F91-B630-083C5F4710AE}" presName="last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7A05561-949D-4B30-95F7-0AA8B8AFB878}" srcId="{0CB64570-A362-48C6-8898-773EF741F428}" destId="{E2DBB566-D074-4EFC-AF25-C3C206F847AB}" srcOrd="0" destOrd="0" parTransId="{87D81275-4DC7-4B55-9909-391B2CFAFB2E}" sibTransId="{7DD93DBA-2279-4004-B5B5-881A444896F4}"/>
    <dgm:cxn modelId="{9199CE54-3047-4872-8FBB-B4072CE19F28}" srcId="{0CB64570-A362-48C6-8898-773EF741F428}" destId="{F2193E1A-8153-4353-946B-8900A63ADD56}" srcOrd="1" destOrd="0" parTransId="{F19EEC8E-3848-4938-B33B-41D2D2AD637C}" sibTransId="{C38588D3-1CC3-4A7B-B2EF-598B9ED58232}"/>
    <dgm:cxn modelId="{0E65EA89-0A15-4DFD-B6D6-DA127D434914}" type="presOf" srcId="{7175E3E4-0EF3-4224-AAE6-FBED8B52342E}" destId="{CD8C03B2-B1B3-493A-93C3-4BF43C101E78}" srcOrd="0" destOrd="0" presId="urn:microsoft.com/office/officeart/2005/8/layout/bProcess2"/>
    <dgm:cxn modelId="{E3AFAB7B-7529-4726-90A6-620B098880BB}" type="presOf" srcId="{D2A73F6E-E5E4-44D5-80C3-34C96226FDBA}" destId="{AD32B9F7-EA1B-4681-85B4-6B58B4D33269}" srcOrd="0" destOrd="0" presId="urn:microsoft.com/office/officeart/2005/8/layout/bProcess2"/>
    <dgm:cxn modelId="{98543613-D90E-4925-B682-07B8BA32F3D3}" type="presOf" srcId="{D2256EF3-3D26-4338-A441-AF4165989B35}" destId="{045C12FE-90F8-41A0-A15C-A1DA721A82E1}" srcOrd="0" destOrd="0" presId="urn:microsoft.com/office/officeart/2005/8/layout/bProcess2"/>
    <dgm:cxn modelId="{57408DFE-9A52-44C9-BA3B-9694E5351FF5}" type="presOf" srcId="{15F2ACDE-E588-4790-B5E1-91970EA60054}" destId="{57E6E3C8-359C-4645-B035-58E08ABEB275}" srcOrd="0" destOrd="0" presId="urn:microsoft.com/office/officeart/2005/8/layout/bProcess2"/>
    <dgm:cxn modelId="{36415074-6569-4332-B8E7-93C01A2F8297}" type="presOf" srcId="{77FBC4DA-39E8-45C7-B8ED-F4EA6B175779}" destId="{EBD64704-FD77-4094-B99A-EC55FDF14EAE}" srcOrd="0" destOrd="0" presId="urn:microsoft.com/office/officeart/2005/8/layout/bProcess2"/>
    <dgm:cxn modelId="{592E70E1-F4AB-4552-804E-7054BCAA97B6}" srcId="{0CB64570-A362-48C6-8898-773EF741F428}" destId="{FD65D428-D2EA-414C-995F-57353AB1E376}" srcOrd="2" destOrd="0" parTransId="{E3473A2A-9F2B-4D06-BB02-880FDDB28872}" sibTransId="{D4D34237-77C7-4BEC-A741-19EFD9774AA5}"/>
    <dgm:cxn modelId="{409E293A-5949-47AA-8F05-4C466022F151}" type="presOf" srcId="{D4D34237-77C7-4BEC-A741-19EFD9774AA5}" destId="{6E2FC80A-D819-472B-967E-2902B9AD6A57}" srcOrd="0" destOrd="0" presId="urn:microsoft.com/office/officeart/2005/8/layout/bProcess2"/>
    <dgm:cxn modelId="{141E51B0-A41F-4E2C-83CD-FD78B7F1B8D6}" type="presOf" srcId="{E2DBB566-D074-4EFC-AF25-C3C206F847AB}" destId="{60971CCB-02B0-4B4D-A1EA-CFCA01A8E66A}" srcOrd="0" destOrd="0" presId="urn:microsoft.com/office/officeart/2005/8/layout/bProcess2"/>
    <dgm:cxn modelId="{74E7BDDC-ABDE-4268-A8FD-B66403570F4C}" type="presOf" srcId="{BB277780-89EB-4F91-B630-083C5F4710AE}" destId="{01623C44-1425-47C8-B5AC-B8BE4D1E8721}" srcOrd="0" destOrd="0" presId="urn:microsoft.com/office/officeart/2005/8/layout/bProcess2"/>
    <dgm:cxn modelId="{A3C09BC6-3FDD-4E8A-A3F6-771AE8CB6E2F}" type="presOf" srcId="{FD65D428-D2EA-414C-995F-57353AB1E376}" destId="{DEBF8FAE-4520-4A7F-A364-0E18F1C40EF6}" srcOrd="0" destOrd="0" presId="urn:microsoft.com/office/officeart/2005/8/layout/bProcess2"/>
    <dgm:cxn modelId="{64648CBB-4874-405F-B6C0-F6926DDF5825}" srcId="{0CB64570-A362-48C6-8898-773EF741F428}" destId="{77FBC4DA-39E8-45C7-B8ED-F4EA6B175779}" srcOrd="6" destOrd="0" parTransId="{4915FA64-052D-446F-A4F9-3E180CE03FA7}" sibTransId="{421E4F54-0FC2-4460-B3B5-932D57E49037}"/>
    <dgm:cxn modelId="{20535AF6-2A6E-4A8E-86D8-9BB6EC1EDF46}" type="presOf" srcId="{F2193E1A-8153-4353-946B-8900A63ADD56}" destId="{6F1EB93E-F2BD-4E1F-B358-10E768DABCA5}" srcOrd="0" destOrd="0" presId="urn:microsoft.com/office/officeart/2005/8/layout/bProcess2"/>
    <dgm:cxn modelId="{6405207B-BFB7-4FA6-B9A5-1C2E53513A80}" srcId="{0CB64570-A362-48C6-8898-773EF741F428}" destId="{BB277780-89EB-4F91-B630-083C5F4710AE}" srcOrd="8" destOrd="0" parTransId="{BEF62461-178E-4FFE-A233-998ABDB96CB8}" sibTransId="{116A6049-198E-484F-910C-8AAD5546FC86}"/>
    <dgm:cxn modelId="{726773B2-BA69-444F-9C1F-EBACC2946856}" type="presOf" srcId="{E2A128C8-3BD6-459D-A1E0-070F56A5550D}" destId="{8D7BC3D6-94C0-4432-BE83-06ED2656F360}" srcOrd="0" destOrd="0" presId="urn:microsoft.com/office/officeart/2005/8/layout/bProcess2"/>
    <dgm:cxn modelId="{78E1D82E-DF8A-4952-BF7E-6FBC296769B0}" type="presOf" srcId="{1F4F9A3C-24F0-414B-9D23-1A04212CECB0}" destId="{91DA59D3-2E1C-4F26-9BD9-173E68166A4B}" srcOrd="0" destOrd="0" presId="urn:microsoft.com/office/officeart/2005/8/layout/bProcess2"/>
    <dgm:cxn modelId="{B15C0AED-C996-4E42-A9A8-40272DFBB5D6}" srcId="{0CB64570-A362-48C6-8898-773EF741F428}" destId="{7175E3E4-0EF3-4224-AAE6-FBED8B52342E}" srcOrd="3" destOrd="0" parTransId="{82F09B3A-B7AB-48F0-B891-8B06761B3BE9}" sibTransId="{E2A128C8-3BD6-459D-A1E0-070F56A5550D}"/>
    <dgm:cxn modelId="{81B1C5F8-FC3F-44E6-ABAE-ABA950A3E9A8}" type="presOf" srcId="{86E18B83-9FB2-40B3-8822-BFE8C9D05537}" destId="{4220E528-EB18-4E5A-9263-DAFC6D86E4DC}" srcOrd="0" destOrd="0" presId="urn:microsoft.com/office/officeart/2005/8/layout/bProcess2"/>
    <dgm:cxn modelId="{E5C9774C-B8B8-44B1-8336-3CCE23C07F88}" srcId="{0CB64570-A362-48C6-8898-773EF741F428}" destId="{D2256EF3-3D26-4338-A441-AF4165989B35}" srcOrd="7" destOrd="0" parTransId="{7B888321-5919-415A-AF5A-550D005C1D7C}" sibTransId="{15F2ACDE-E588-4790-B5E1-91970EA60054}"/>
    <dgm:cxn modelId="{3CB105AA-C301-4538-B901-F0C37BB8114A}" type="presOf" srcId="{421E4F54-0FC2-4460-B3B5-932D57E49037}" destId="{42E642E9-500B-4EE4-B9BE-301EF34D891B}" srcOrd="0" destOrd="0" presId="urn:microsoft.com/office/officeart/2005/8/layout/bProcess2"/>
    <dgm:cxn modelId="{D1B826D8-FC9C-4F88-9EA6-8BFB156CBB49}" type="presOf" srcId="{603766BC-391C-41AF-AF13-12549B710A9E}" destId="{18C47A5C-03B6-4E50-9795-BE21803FD054}" srcOrd="0" destOrd="0" presId="urn:microsoft.com/office/officeart/2005/8/layout/bProcess2"/>
    <dgm:cxn modelId="{54F88F94-3158-4186-8B47-48A05FA278A0}" type="presOf" srcId="{C38588D3-1CC3-4A7B-B2EF-598B9ED58232}" destId="{5D055830-3052-4F62-8BB5-882C7BDA53A0}" srcOrd="0" destOrd="0" presId="urn:microsoft.com/office/officeart/2005/8/layout/bProcess2"/>
    <dgm:cxn modelId="{39A48169-A7FE-41BD-897A-2BE47E7FEC5B}" type="presOf" srcId="{0CB64570-A362-48C6-8898-773EF741F428}" destId="{9BB369DA-5894-4DC5-8228-35DBB45B3AF7}" srcOrd="0" destOrd="0" presId="urn:microsoft.com/office/officeart/2005/8/layout/bProcess2"/>
    <dgm:cxn modelId="{F08A94F2-0248-45FD-B726-3BD04891B572}" srcId="{0CB64570-A362-48C6-8898-773EF741F428}" destId="{1F4F9A3C-24F0-414B-9D23-1A04212CECB0}" srcOrd="5" destOrd="0" parTransId="{D05B8F31-3857-4B2B-80E3-19829069A51B}" sibTransId="{603766BC-391C-41AF-AF13-12549B710A9E}"/>
    <dgm:cxn modelId="{E3BC1544-A9AB-42ED-97A3-FFBFFB023FE2}" srcId="{0CB64570-A362-48C6-8898-773EF741F428}" destId="{D2A73F6E-E5E4-44D5-80C3-34C96226FDBA}" srcOrd="4" destOrd="0" parTransId="{856AD59D-C95A-43D1-BA18-097424D55A84}" sibTransId="{86E18B83-9FB2-40B3-8822-BFE8C9D05537}"/>
    <dgm:cxn modelId="{B64C8233-CF86-4112-BDFB-9F41CBB5D8DF}" type="presOf" srcId="{7DD93DBA-2279-4004-B5B5-881A444896F4}" destId="{7D8FD7D4-A277-417D-AEAF-5D4E40753F1C}" srcOrd="0" destOrd="0" presId="urn:microsoft.com/office/officeart/2005/8/layout/bProcess2"/>
    <dgm:cxn modelId="{9C816216-6E3C-4B7A-ACD9-650AF2C3AE58}" type="presParOf" srcId="{9BB369DA-5894-4DC5-8228-35DBB45B3AF7}" destId="{60971CCB-02B0-4B4D-A1EA-CFCA01A8E66A}" srcOrd="0" destOrd="0" presId="urn:microsoft.com/office/officeart/2005/8/layout/bProcess2"/>
    <dgm:cxn modelId="{716B4643-808A-47D7-9638-94760A1B5479}" type="presParOf" srcId="{9BB369DA-5894-4DC5-8228-35DBB45B3AF7}" destId="{7D8FD7D4-A277-417D-AEAF-5D4E40753F1C}" srcOrd="1" destOrd="0" presId="urn:microsoft.com/office/officeart/2005/8/layout/bProcess2"/>
    <dgm:cxn modelId="{D4016A7E-32A3-479E-BB11-C1BF11E5EEBA}" type="presParOf" srcId="{9BB369DA-5894-4DC5-8228-35DBB45B3AF7}" destId="{8D15E16D-C6A7-4F71-843B-50F0C45CBD75}" srcOrd="2" destOrd="0" presId="urn:microsoft.com/office/officeart/2005/8/layout/bProcess2"/>
    <dgm:cxn modelId="{34D0CB72-A40D-4F14-8627-B451747408D7}" type="presParOf" srcId="{8D15E16D-C6A7-4F71-843B-50F0C45CBD75}" destId="{9CA44209-46C8-46E8-B554-D356E9AB7B7B}" srcOrd="0" destOrd="0" presId="urn:microsoft.com/office/officeart/2005/8/layout/bProcess2"/>
    <dgm:cxn modelId="{7DBD6D71-7806-4399-81A2-2BCEEB399C38}" type="presParOf" srcId="{8D15E16D-C6A7-4F71-843B-50F0C45CBD75}" destId="{6F1EB93E-F2BD-4E1F-B358-10E768DABCA5}" srcOrd="1" destOrd="0" presId="urn:microsoft.com/office/officeart/2005/8/layout/bProcess2"/>
    <dgm:cxn modelId="{22D8D5C7-F522-4574-9C20-5CB5085E7F66}" type="presParOf" srcId="{9BB369DA-5894-4DC5-8228-35DBB45B3AF7}" destId="{5D055830-3052-4F62-8BB5-882C7BDA53A0}" srcOrd="3" destOrd="0" presId="urn:microsoft.com/office/officeart/2005/8/layout/bProcess2"/>
    <dgm:cxn modelId="{9B8F4C33-187B-4439-8E5C-0CF59EE9CC73}" type="presParOf" srcId="{9BB369DA-5894-4DC5-8228-35DBB45B3AF7}" destId="{029FBAD3-E8CD-4870-B635-6D873BECEF00}" srcOrd="4" destOrd="0" presId="urn:microsoft.com/office/officeart/2005/8/layout/bProcess2"/>
    <dgm:cxn modelId="{883E86AE-FEB2-47F4-BE3C-2838DEB1A69A}" type="presParOf" srcId="{029FBAD3-E8CD-4870-B635-6D873BECEF00}" destId="{F22A0313-6C72-463F-9E33-149AA7E794E4}" srcOrd="0" destOrd="0" presId="urn:microsoft.com/office/officeart/2005/8/layout/bProcess2"/>
    <dgm:cxn modelId="{E14F594B-16C2-4D89-A5ED-4AACEB484CB1}" type="presParOf" srcId="{029FBAD3-E8CD-4870-B635-6D873BECEF00}" destId="{DEBF8FAE-4520-4A7F-A364-0E18F1C40EF6}" srcOrd="1" destOrd="0" presId="urn:microsoft.com/office/officeart/2005/8/layout/bProcess2"/>
    <dgm:cxn modelId="{91C4BEE3-B19A-4AC2-B1DF-BEDC13E22E2A}" type="presParOf" srcId="{9BB369DA-5894-4DC5-8228-35DBB45B3AF7}" destId="{6E2FC80A-D819-472B-967E-2902B9AD6A57}" srcOrd="5" destOrd="0" presId="urn:microsoft.com/office/officeart/2005/8/layout/bProcess2"/>
    <dgm:cxn modelId="{888A5982-143B-4AB0-BF34-029859C69539}" type="presParOf" srcId="{9BB369DA-5894-4DC5-8228-35DBB45B3AF7}" destId="{45D9240B-12DF-4BCE-B1B8-245203E5920E}" srcOrd="6" destOrd="0" presId="urn:microsoft.com/office/officeart/2005/8/layout/bProcess2"/>
    <dgm:cxn modelId="{FA290706-C416-4C3A-95E5-911B9E6265D7}" type="presParOf" srcId="{45D9240B-12DF-4BCE-B1B8-245203E5920E}" destId="{483BE880-CD71-4B36-95E8-3DEFBF3C8F55}" srcOrd="0" destOrd="0" presId="urn:microsoft.com/office/officeart/2005/8/layout/bProcess2"/>
    <dgm:cxn modelId="{295E3B84-9CC8-48FF-B350-DAF8F761DF84}" type="presParOf" srcId="{45D9240B-12DF-4BCE-B1B8-245203E5920E}" destId="{CD8C03B2-B1B3-493A-93C3-4BF43C101E78}" srcOrd="1" destOrd="0" presId="urn:microsoft.com/office/officeart/2005/8/layout/bProcess2"/>
    <dgm:cxn modelId="{9A9AA86F-E598-4627-B4C4-C1E0545114C2}" type="presParOf" srcId="{9BB369DA-5894-4DC5-8228-35DBB45B3AF7}" destId="{8D7BC3D6-94C0-4432-BE83-06ED2656F360}" srcOrd="7" destOrd="0" presId="urn:microsoft.com/office/officeart/2005/8/layout/bProcess2"/>
    <dgm:cxn modelId="{1A6243A9-F8BB-49A1-B39D-0087E6654445}" type="presParOf" srcId="{9BB369DA-5894-4DC5-8228-35DBB45B3AF7}" destId="{34020B99-D135-406C-B728-4C99B7646872}" srcOrd="8" destOrd="0" presId="urn:microsoft.com/office/officeart/2005/8/layout/bProcess2"/>
    <dgm:cxn modelId="{356C9D5A-144C-469D-BA73-C2ADCDB047CB}" type="presParOf" srcId="{34020B99-D135-406C-B728-4C99B7646872}" destId="{1878DAA9-7048-4EFF-A0F9-8D6A3EA14D27}" srcOrd="0" destOrd="0" presId="urn:microsoft.com/office/officeart/2005/8/layout/bProcess2"/>
    <dgm:cxn modelId="{B5D57FD0-0EDA-4F04-9D40-5626B6B2B53E}" type="presParOf" srcId="{34020B99-D135-406C-B728-4C99B7646872}" destId="{AD32B9F7-EA1B-4681-85B4-6B58B4D33269}" srcOrd="1" destOrd="0" presId="urn:microsoft.com/office/officeart/2005/8/layout/bProcess2"/>
    <dgm:cxn modelId="{B688FA19-4E73-433B-9AFF-A3F0EB9AC7AB}" type="presParOf" srcId="{9BB369DA-5894-4DC5-8228-35DBB45B3AF7}" destId="{4220E528-EB18-4E5A-9263-DAFC6D86E4DC}" srcOrd="9" destOrd="0" presId="urn:microsoft.com/office/officeart/2005/8/layout/bProcess2"/>
    <dgm:cxn modelId="{32F78DF0-9342-4945-99D8-0E9C33930E7A}" type="presParOf" srcId="{9BB369DA-5894-4DC5-8228-35DBB45B3AF7}" destId="{D484C706-324B-4368-BC83-F30B1CD4ABB2}" srcOrd="10" destOrd="0" presId="urn:microsoft.com/office/officeart/2005/8/layout/bProcess2"/>
    <dgm:cxn modelId="{289D2D9C-D1D4-4035-B9D1-8B91EA48BA16}" type="presParOf" srcId="{D484C706-324B-4368-BC83-F30B1CD4ABB2}" destId="{470C59C0-784B-4C59-A620-4A4206ABB6F4}" srcOrd="0" destOrd="0" presId="urn:microsoft.com/office/officeart/2005/8/layout/bProcess2"/>
    <dgm:cxn modelId="{4521FFAB-C0D8-433F-A5B0-A8C952B02DEA}" type="presParOf" srcId="{D484C706-324B-4368-BC83-F30B1CD4ABB2}" destId="{91DA59D3-2E1C-4F26-9BD9-173E68166A4B}" srcOrd="1" destOrd="0" presId="urn:microsoft.com/office/officeart/2005/8/layout/bProcess2"/>
    <dgm:cxn modelId="{6DBEA34C-917E-4FEE-8B66-5562F23E3199}" type="presParOf" srcId="{9BB369DA-5894-4DC5-8228-35DBB45B3AF7}" destId="{18C47A5C-03B6-4E50-9795-BE21803FD054}" srcOrd="11" destOrd="0" presId="urn:microsoft.com/office/officeart/2005/8/layout/bProcess2"/>
    <dgm:cxn modelId="{8B462B56-26D3-40EC-8E50-1413BD22E69E}" type="presParOf" srcId="{9BB369DA-5894-4DC5-8228-35DBB45B3AF7}" destId="{60D8202F-ADBF-4866-A427-90EFAE30A864}" srcOrd="12" destOrd="0" presId="urn:microsoft.com/office/officeart/2005/8/layout/bProcess2"/>
    <dgm:cxn modelId="{E5057C12-3FFF-442B-8D16-5A63C2D810B2}" type="presParOf" srcId="{60D8202F-ADBF-4866-A427-90EFAE30A864}" destId="{8C049436-C01F-4346-BB4C-94DED68B23BE}" srcOrd="0" destOrd="0" presId="urn:microsoft.com/office/officeart/2005/8/layout/bProcess2"/>
    <dgm:cxn modelId="{90B2CA49-93E4-4CC2-AC28-DF2F98A1154A}" type="presParOf" srcId="{60D8202F-ADBF-4866-A427-90EFAE30A864}" destId="{EBD64704-FD77-4094-B99A-EC55FDF14EAE}" srcOrd="1" destOrd="0" presId="urn:microsoft.com/office/officeart/2005/8/layout/bProcess2"/>
    <dgm:cxn modelId="{DC018A8E-0F06-40C8-BF30-03F78C25BFD3}" type="presParOf" srcId="{9BB369DA-5894-4DC5-8228-35DBB45B3AF7}" destId="{42E642E9-500B-4EE4-B9BE-301EF34D891B}" srcOrd="13" destOrd="0" presId="urn:microsoft.com/office/officeart/2005/8/layout/bProcess2"/>
    <dgm:cxn modelId="{E332C295-5516-4437-A04F-FF215DD8E4AF}" type="presParOf" srcId="{9BB369DA-5894-4DC5-8228-35DBB45B3AF7}" destId="{27546DFF-BFE4-4D2A-B07D-54A8D7EF2BBB}" srcOrd="14" destOrd="0" presId="urn:microsoft.com/office/officeart/2005/8/layout/bProcess2"/>
    <dgm:cxn modelId="{39ECCC89-8EA0-485F-ABC0-5C26C10D7D96}" type="presParOf" srcId="{27546DFF-BFE4-4D2A-B07D-54A8D7EF2BBB}" destId="{9D0F0051-2E51-43BB-89F0-683B0E9A33CA}" srcOrd="0" destOrd="0" presId="urn:microsoft.com/office/officeart/2005/8/layout/bProcess2"/>
    <dgm:cxn modelId="{11E7E989-2857-4278-B555-764D79D26A56}" type="presParOf" srcId="{27546DFF-BFE4-4D2A-B07D-54A8D7EF2BBB}" destId="{045C12FE-90F8-41A0-A15C-A1DA721A82E1}" srcOrd="1" destOrd="0" presId="urn:microsoft.com/office/officeart/2005/8/layout/bProcess2"/>
    <dgm:cxn modelId="{DAB7539F-562C-4489-A4F0-048EF22C1E44}" type="presParOf" srcId="{9BB369DA-5894-4DC5-8228-35DBB45B3AF7}" destId="{57E6E3C8-359C-4645-B035-58E08ABEB275}" srcOrd="15" destOrd="0" presId="urn:microsoft.com/office/officeart/2005/8/layout/bProcess2"/>
    <dgm:cxn modelId="{4C46BC9F-FA56-4616-9E6E-AFB9A66BEE90}" type="presParOf" srcId="{9BB369DA-5894-4DC5-8228-35DBB45B3AF7}" destId="{01623C44-1425-47C8-B5AC-B8BE4D1E8721}" srcOrd="1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9B4747-D140-4600-A8FE-B72C2EE3980C}" type="doc">
      <dgm:prSet loTypeId="urn:microsoft.com/office/officeart/2005/8/layout/hProcess9" loCatId="process" qsTypeId="urn:microsoft.com/office/officeart/2005/8/quickstyle/simple4" qsCatId="simple" csTypeId="urn:microsoft.com/office/officeart/2005/8/colors/colorful1#3" csCatId="colorful" phldr="1"/>
      <dgm:spPr/>
    </dgm:pt>
    <dgm:pt modelId="{2C3F724A-98BB-4A1D-8E60-C294A22A7598}">
      <dgm:prSet phldrT="[Text]"/>
      <dgm:spPr/>
      <dgm:t>
        <a:bodyPr/>
        <a:lstStyle/>
        <a:p>
          <a:r>
            <a:rPr lang="en-US" dirty="0" smtClean="0"/>
            <a:t>Triggers</a:t>
          </a:r>
          <a:endParaRPr lang="en-US" dirty="0"/>
        </a:p>
      </dgm:t>
    </dgm:pt>
    <dgm:pt modelId="{839546DE-10E1-4333-B968-98088B30D5D1}" type="parTrans" cxnId="{F8F3E76E-6902-4996-9873-751553766DED}">
      <dgm:prSet/>
      <dgm:spPr/>
      <dgm:t>
        <a:bodyPr/>
        <a:lstStyle/>
        <a:p>
          <a:endParaRPr lang="en-US"/>
        </a:p>
      </dgm:t>
    </dgm:pt>
    <dgm:pt modelId="{AD7A5BC6-0CEB-477C-92F5-FA1AA9B0F5E9}" type="sibTrans" cxnId="{F8F3E76E-6902-4996-9873-751553766DED}">
      <dgm:prSet/>
      <dgm:spPr/>
      <dgm:t>
        <a:bodyPr/>
        <a:lstStyle/>
        <a:p>
          <a:endParaRPr lang="en-US"/>
        </a:p>
      </dgm:t>
    </dgm:pt>
    <dgm:pt modelId="{B93C5FD9-C794-412C-9904-8B2641A00720}">
      <dgm:prSet phldrT="[Text]"/>
      <dgm:spPr/>
      <dgm:t>
        <a:bodyPr/>
        <a:lstStyle/>
        <a:p>
          <a:r>
            <a:rPr lang="en-US" dirty="0" smtClean="0"/>
            <a:t>Cues</a:t>
          </a:r>
          <a:endParaRPr lang="en-US" dirty="0"/>
        </a:p>
      </dgm:t>
    </dgm:pt>
    <dgm:pt modelId="{4EC0ACB6-3A6E-4DDB-988B-18E1ECF7DCB5}" type="parTrans" cxnId="{84D12BEC-744D-4213-80A6-9A47DE91FFA9}">
      <dgm:prSet/>
      <dgm:spPr/>
      <dgm:t>
        <a:bodyPr/>
        <a:lstStyle/>
        <a:p>
          <a:endParaRPr lang="en-US"/>
        </a:p>
      </dgm:t>
    </dgm:pt>
    <dgm:pt modelId="{B55AB06B-7F55-45BC-A6E5-F58B50B06D93}" type="sibTrans" cxnId="{84D12BEC-744D-4213-80A6-9A47DE91FFA9}">
      <dgm:prSet/>
      <dgm:spPr/>
      <dgm:t>
        <a:bodyPr/>
        <a:lstStyle/>
        <a:p>
          <a:endParaRPr lang="en-US"/>
        </a:p>
      </dgm:t>
    </dgm:pt>
    <dgm:pt modelId="{EB9073B5-0965-4A72-AEB5-2EB08C90B230}">
      <dgm:prSet/>
      <dgm:spPr/>
      <dgm:t>
        <a:bodyPr/>
        <a:lstStyle/>
        <a:p>
          <a:r>
            <a:rPr lang="en-US" dirty="0" smtClean="0"/>
            <a:t>Anger Reducer</a:t>
          </a:r>
          <a:endParaRPr lang="en-US" dirty="0"/>
        </a:p>
      </dgm:t>
    </dgm:pt>
    <dgm:pt modelId="{21C4CCDB-943F-4D50-89C3-2093E033A24C}" type="parTrans" cxnId="{D1C40823-42F4-4DCE-B6CE-34A6FD4CFFEF}">
      <dgm:prSet/>
      <dgm:spPr/>
      <dgm:t>
        <a:bodyPr/>
        <a:lstStyle/>
        <a:p>
          <a:endParaRPr lang="en-US"/>
        </a:p>
      </dgm:t>
    </dgm:pt>
    <dgm:pt modelId="{8F455EB5-26E1-4293-9421-C56662631EF6}" type="sibTrans" cxnId="{D1C40823-42F4-4DCE-B6CE-34A6FD4CFFEF}">
      <dgm:prSet/>
      <dgm:spPr/>
      <dgm:t>
        <a:bodyPr/>
        <a:lstStyle/>
        <a:p>
          <a:endParaRPr lang="en-US"/>
        </a:p>
      </dgm:t>
    </dgm:pt>
    <dgm:pt modelId="{5B67DD67-1948-4341-9FDD-22B07DF331C0}">
      <dgm:prSet/>
      <dgm:spPr/>
      <dgm:t>
        <a:bodyPr/>
        <a:lstStyle/>
        <a:p>
          <a:r>
            <a:rPr lang="en-US" dirty="0" smtClean="0"/>
            <a:t>Reminder</a:t>
          </a:r>
          <a:endParaRPr lang="en-US" dirty="0"/>
        </a:p>
      </dgm:t>
    </dgm:pt>
    <dgm:pt modelId="{9F654CBD-4F9D-433A-8586-3F913609CCA7}" type="parTrans" cxnId="{2D374BA6-781A-4BCC-B80A-924F87A9E0B9}">
      <dgm:prSet/>
      <dgm:spPr/>
      <dgm:t>
        <a:bodyPr/>
        <a:lstStyle/>
        <a:p>
          <a:endParaRPr lang="en-US"/>
        </a:p>
      </dgm:t>
    </dgm:pt>
    <dgm:pt modelId="{B7B7B28D-8869-42B7-96E7-8A72C06E0ED5}" type="sibTrans" cxnId="{2D374BA6-781A-4BCC-B80A-924F87A9E0B9}">
      <dgm:prSet/>
      <dgm:spPr/>
      <dgm:t>
        <a:bodyPr/>
        <a:lstStyle/>
        <a:p>
          <a:endParaRPr lang="en-US"/>
        </a:p>
      </dgm:t>
    </dgm:pt>
    <dgm:pt modelId="{5BFFEEF8-D44C-46B3-AF35-A663A91EB4FA}">
      <dgm:prSet custT="1"/>
      <dgm:spPr/>
      <dgm:t>
        <a:bodyPr/>
        <a:lstStyle/>
        <a:p>
          <a:r>
            <a:rPr lang="en-US" sz="2000" dirty="0" smtClean="0"/>
            <a:t>Self-Evaluation</a:t>
          </a:r>
          <a:endParaRPr lang="en-US" sz="2000" dirty="0"/>
        </a:p>
      </dgm:t>
    </dgm:pt>
    <dgm:pt modelId="{EF648002-414F-4B3F-80D1-568DF5A6E938}" type="parTrans" cxnId="{BFD30A81-F37C-4155-8B0E-C9B59FFB9CF5}">
      <dgm:prSet/>
      <dgm:spPr/>
      <dgm:t>
        <a:bodyPr/>
        <a:lstStyle/>
        <a:p>
          <a:endParaRPr lang="en-US"/>
        </a:p>
      </dgm:t>
    </dgm:pt>
    <dgm:pt modelId="{B4C8F440-52D5-4952-BDEC-362E5DA62FB5}" type="sibTrans" cxnId="{BFD30A81-F37C-4155-8B0E-C9B59FFB9CF5}">
      <dgm:prSet/>
      <dgm:spPr/>
      <dgm:t>
        <a:bodyPr/>
        <a:lstStyle/>
        <a:p>
          <a:endParaRPr lang="en-US"/>
        </a:p>
      </dgm:t>
    </dgm:pt>
    <dgm:pt modelId="{E9DB5589-2FBD-4DC0-AC93-816CC2DCDE45}" type="pres">
      <dgm:prSet presAssocID="{A49B4747-D140-4600-A8FE-B72C2EE3980C}" presName="CompostProcess" presStyleCnt="0">
        <dgm:presLayoutVars>
          <dgm:dir/>
          <dgm:resizeHandles val="exact"/>
        </dgm:presLayoutVars>
      </dgm:prSet>
      <dgm:spPr/>
    </dgm:pt>
    <dgm:pt modelId="{057CE057-AA7C-4571-B3D3-F5CDA731D412}" type="pres">
      <dgm:prSet presAssocID="{A49B4747-D140-4600-A8FE-B72C2EE3980C}" presName="arrow" presStyleLbl="bgShp" presStyleIdx="0" presStyleCnt="1"/>
      <dgm:spPr/>
    </dgm:pt>
    <dgm:pt modelId="{B68EB6FD-D737-4861-885C-350E20624697}" type="pres">
      <dgm:prSet presAssocID="{A49B4747-D140-4600-A8FE-B72C2EE3980C}" presName="linearProcess" presStyleCnt="0"/>
      <dgm:spPr/>
    </dgm:pt>
    <dgm:pt modelId="{78B6BA8E-036A-41AE-9094-C57866835CA9}" type="pres">
      <dgm:prSet presAssocID="{2C3F724A-98BB-4A1D-8E60-C294A22A7598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5B634B-2EA9-4634-BEB2-5B859DF93149}" type="pres">
      <dgm:prSet presAssocID="{AD7A5BC6-0CEB-477C-92F5-FA1AA9B0F5E9}" presName="sibTrans" presStyleCnt="0"/>
      <dgm:spPr/>
    </dgm:pt>
    <dgm:pt modelId="{CC5B763F-F570-4AC4-B7BB-C817AA1C8A49}" type="pres">
      <dgm:prSet presAssocID="{B93C5FD9-C794-412C-9904-8B2641A00720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FDE48D-F9EC-42DE-B7A0-B9958DB2FE1D}" type="pres">
      <dgm:prSet presAssocID="{B55AB06B-7F55-45BC-A6E5-F58B50B06D93}" presName="sibTrans" presStyleCnt="0"/>
      <dgm:spPr/>
    </dgm:pt>
    <dgm:pt modelId="{2847488C-42DB-447C-B393-6960F6BBD709}" type="pres">
      <dgm:prSet presAssocID="{EB9073B5-0965-4A72-AEB5-2EB08C90B230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65A4E3-738F-4660-96CC-5F567D09566C}" type="pres">
      <dgm:prSet presAssocID="{8F455EB5-26E1-4293-9421-C56662631EF6}" presName="sibTrans" presStyleCnt="0"/>
      <dgm:spPr/>
    </dgm:pt>
    <dgm:pt modelId="{41F8D000-C623-4B40-9B35-51CE578608D9}" type="pres">
      <dgm:prSet presAssocID="{5B67DD67-1948-4341-9FDD-22B07DF331C0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C70EA3-A2E2-4FF3-95CC-399E93BBFA51}" type="pres">
      <dgm:prSet presAssocID="{B7B7B28D-8869-42B7-96E7-8A72C06E0ED5}" presName="sibTrans" presStyleCnt="0"/>
      <dgm:spPr/>
    </dgm:pt>
    <dgm:pt modelId="{62258D8F-4D73-4295-AFA8-96AB29333CDF}" type="pres">
      <dgm:prSet presAssocID="{5BFFEEF8-D44C-46B3-AF35-A663A91EB4FA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6E2180-D581-477E-90F3-B16E968AC409}" type="presOf" srcId="{5B67DD67-1948-4341-9FDD-22B07DF331C0}" destId="{41F8D000-C623-4B40-9B35-51CE578608D9}" srcOrd="0" destOrd="0" presId="urn:microsoft.com/office/officeart/2005/8/layout/hProcess9"/>
    <dgm:cxn modelId="{02A9EF62-5E77-409B-B5B2-3B6D485EDE25}" type="presOf" srcId="{B93C5FD9-C794-412C-9904-8B2641A00720}" destId="{CC5B763F-F570-4AC4-B7BB-C817AA1C8A49}" srcOrd="0" destOrd="0" presId="urn:microsoft.com/office/officeart/2005/8/layout/hProcess9"/>
    <dgm:cxn modelId="{BFD30A81-F37C-4155-8B0E-C9B59FFB9CF5}" srcId="{A49B4747-D140-4600-A8FE-B72C2EE3980C}" destId="{5BFFEEF8-D44C-46B3-AF35-A663A91EB4FA}" srcOrd="4" destOrd="0" parTransId="{EF648002-414F-4B3F-80D1-568DF5A6E938}" sibTransId="{B4C8F440-52D5-4952-BDEC-362E5DA62FB5}"/>
    <dgm:cxn modelId="{F8F3E76E-6902-4996-9873-751553766DED}" srcId="{A49B4747-D140-4600-A8FE-B72C2EE3980C}" destId="{2C3F724A-98BB-4A1D-8E60-C294A22A7598}" srcOrd="0" destOrd="0" parTransId="{839546DE-10E1-4333-B968-98088B30D5D1}" sibTransId="{AD7A5BC6-0CEB-477C-92F5-FA1AA9B0F5E9}"/>
    <dgm:cxn modelId="{D1C40823-42F4-4DCE-B6CE-34A6FD4CFFEF}" srcId="{A49B4747-D140-4600-A8FE-B72C2EE3980C}" destId="{EB9073B5-0965-4A72-AEB5-2EB08C90B230}" srcOrd="2" destOrd="0" parTransId="{21C4CCDB-943F-4D50-89C3-2093E033A24C}" sibTransId="{8F455EB5-26E1-4293-9421-C56662631EF6}"/>
    <dgm:cxn modelId="{ADEBAFB4-ABBE-4219-88CA-6C08D144FD6B}" type="presOf" srcId="{2C3F724A-98BB-4A1D-8E60-C294A22A7598}" destId="{78B6BA8E-036A-41AE-9094-C57866835CA9}" srcOrd="0" destOrd="0" presId="urn:microsoft.com/office/officeart/2005/8/layout/hProcess9"/>
    <dgm:cxn modelId="{A27E1AE8-86CD-4E1A-8DDE-F5423415DBE6}" type="presOf" srcId="{A49B4747-D140-4600-A8FE-B72C2EE3980C}" destId="{E9DB5589-2FBD-4DC0-AC93-816CC2DCDE45}" srcOrd="0" destOrd="0" presId="urn:microsoft.com/office/officeart/2005/8/layout/hProcess9"/>
    <dgm:cxn modelId="{2D374BA6-781A-4BCC-B80A-924F87A9E0B9}" srcId="{A49B4747-D140-4600-A8FE-B72C2EE3980C}" destId="{5B67DD67-1948-4341-9FDD-22B07DF331C0}" srcOrd="3" destOrd="0" parTransId="{9F654CBD-4F9D-433A-8586-3F913609CCA7}" sibTransId="{B7B7B28D-8869-42B7-96E7-8A72C06E0ED5}"/>
    <dgm:cxn modelId="{FE271193-F36C-424F-9564-2860D7AE93B2}" type="presOf" srcId="{EB9073B5-0965-4A72-AEB5-2EB08C90B230}" destId="{2847488C-42DB-447C-B393-6960F6BBD709}" srcOrd="0" destOrd="0" presId="urn:microsoft.com/office/officeart/2005/8/layout/hProcess9"/>
    <dgm:cxn modelId="{C9FD232C-F440-4243-A4C3-5004EA811955}" type="presOf" srcId="{5BFFEEF8-D44C-46B3-AF35-A663A91EB4FA}" destId="{62258D8F-4D73-4295-AFA8-96AB29333CDF}" srcOrd="0" destOrd="0" presId="urn:microsoft.com/office/officeart/2005/8/layout/hProcess9"/>
    <dgm:cxn modelId="{84D12BEC-744D-4213-80A6-9A47DE91FFA9}" srcId="{A49B4747-D140-4600-A8FE-B72C2EE3980C}" destId="{B93C5FD9-C794-412C-9904-8B2641A00720}" srcOrd="1" destOrd="0" parTransId="{4EC0ACB6-3A6E-4DDB-988B-18E1ECF7DCB5}" sibTransId="{B55AB06B-7F55-45BC-A6E5-F58B50B06D93}"/>
    <dgm:cxn modelId="{9461ECC2-C283-47B7-93B8-A3E2A267BA5D}" type="presParOf" srcId="{E9DB5589-2FBD-4DC0-AC93-816CC2DCDE45}" destId="{057CE057-AA7C-4571-B3D3-F5CDA731D412}" srcOrd="0" destOrd="0" presId="urn:microsoft.com/office/officeart/2005/8/layout/hProcess9"/>
    <dgm:cxn modelId="{897266A7-DA91-42D7-BC24-B1FB8B03ECFA}" type="presParOf" srcId="{E9DB5589-2FBD-4DC0-AC93-816CC2DCDE45}" destId="{B68EB6FD-D737-4861-885C-350E20624697}" srcOrd="1" destOrd="0" presId="urn:microsoft.com/office/officeart/2005/8/layout/hProcess9"/>
    <dgm:cxn modelId="{E81EBDC6-8369-4385-BD07-03550503B9F8}" type="presParOf" srcId="{B68EB6FD-D737-4861-885C-350E20624697}" destId="{78B6BA8E-036A-41AE-9094-C57866835CA9}" srcOrd="0" destOrd="0" presId="urn:microsoft.com/office/officeart/2005/8/layout/hProcess9"/>
    <dgm:cxn modelId="{1484DA35-E475-469E-B09A-AA9B16666633}" type="presParOf" srcId="{B68EB6FD-D737-4861-885C-350E20624697}" destId="{FD5B634B-2EA9-4634-BEB2-5B859DF93149}" srcOrd="1" destOrd="0" presId="urn:microsoft.com/office/officeart/2005/8/layout/hProcess9"/>
    <dgm:cxn modelId="{72D62C5B-951A-4D29-8410-ACD6ABBFEE6B}" type="presParOf" srcId="{B68EB6FD-D737-4861-885C-350E20624697}" destId="{CC5B763F-F570-4AC4-B7BB-C817AA1C8A49}" srcOrd="2" destOrd="0" presId="urn:microsoft.com/office/officeart/2005/8/layout/hProcess9"/>
    <dgm:cxn modelId="{D87D2E64-068A-49F2-A602-9EA6BCC60A37}" type="presParOf" srcId="{B68EB6FD-D737-4861-885C-350E20624697}" destId="{53FDE48D-F9EC-42DE-B7A0-B9958DB2FE1D}" srcOrd="3" destOrd="0" presId="urn:microsoft.com/office/officeart/2005/8/layout/hProcess9"/>
    <dgm:cxn modelId="{2BACD2FA-CC52-4D25-B406-7472F12C5CFA}" type="presParOf" srcId="{B68EB6FD-D737-4861-885C-350E20624697}" destId="{2847488C-42DB-447C-B393-6960F6BBD709}" srcOrd="4" destOrd="0" presId="urn:microsoft.com/office/officeart/2005/8/layout/hProcess9"/>
    <dgm:cxn modelId="{F651C8D3-9ACE-425D-AAAB-BC88B660AD3C}" type="presParOf" srcId="{B68EB6FD-D737-4861-885C-350E20624697}" destId="{9765A4E3-738F-4660-96CC-5F567D09566C}" srcOrd="5" destOrd="0" presId="urn:microsoft.com/office/officeart/2005/8/layout/hProcess9"/>
    <dgm:cxn modelId="{E9D7512C-F0BA-4A84-A7A8-E9B70E6345FF}" type="presParOf" srcId="{B68EB6FD-D737-4861-885C-350E20624697}" destId="{41F8D000-C623-4B40-9B35-51CE578608D9}" srcOrd="6" destOrd="0" presId="urn:microsoft.com/office/officeart/2005/8/layout/hProcess9"/>
    <dgm:cxn modelId="{88898538-5B98-46AB-B560-84B61AA4D6A7}" type="presParOf" srcId="{B68EB6FD-D737-4861-885C-350E20624697}" destId="{51C70EA3-A2E2-4FF3-95CC-399E93BBFA51}" srcOrd="7" destOrd="0" presId="urn:microsoft.com/office/officeart/2005/8/layout/hProcess9"/>
    <dgm:cxn modelId="{C6C34743-BE24-484E-B690-FEF9AA18A7F1}" type="presParOf" srcId="{B68EB6FD-D737-4861-885C-350E20624697}" destId="{62258D8F-4D73-4295-AFA8-96AB29333CDF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76C911D-D35A-43A6-A57B-FF6E554FC5FD}" type="doc">
      <dgm:prSet loTypeId="urn:microsoft.com/office/officeart/2005/8/layout/venn1" loCatId="relationship" qsTypeId="urn:microsoft.com/office/officeart/2005/8/quickstyle/simple5" qsCatId="simple" csTypeId="urn:microsoft.com/office/officeart/2005/8/colors/colorful2" csCatId="colorful" phldr="1"/>
      <dgm:spPr/>
    </dgm:pt>
    <dgm:pt modelId="{57B975E1-F829-488C-A1BE-529B51925566}">
      <dgm:prSet phldrT="[Text]"/>
      <dgm:spPr>
        <a:gradFill rotWithShape="0">
          <a:gsLst>
            <a:gs pos="0">
              <a:srgbClr val="A9074C"/>
            </a:gs>
            <a:gs pos="80000">
              <a:schemeClr val="accent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en-US" dirty="0">
              <a:latin typeface="Arial" pitchFamily="34" charset="0"/>
              <a:cs typeface="Arial" pitchFamily="34" charset="0"/>
            </a:rPr>
            <a:t>Emotional Mind</a:t>
          </a:r>
        </a:p>
      </dgm:t>
    </dgm:pt>
    <dgm:pt modelId="{F031EBA8-9137-4AF8-AB9E-1CC30DD6A7FE}" type="parTrans" cxnId="{1919D807-5972-4EF6-8606-AC2363B7BEEC}">
      <dgm:prSet/>
      <dgm:spPr/>
      <dgm:t>
        <a:bodyPr/>
        <a:lstStyle/>
        <a:p>
          <a:endParaRPr lang="en-US"/>
        </a:p>
      </dgm:t>
    </dgm:pt>
    <dgm:pt modelId="{E4C7CE14-2308-429C-ADFB-77FAD8DC3A59}" type="sibTrans" cxnId="{1919D807-5972-4EF6-8606-AC2363B7BEEC}">
      <dgm:prSet/>
      <dgm:spPr/>
      <dgm:t>
        <a:bodyPr/>
        <a:lstStyle/>
        <a:p>
          <a:endParaRPr lang="en-US"/>
        </a:p>
      </dgm:t>
    </dgm:pt>
    <dgm:pt modelId="{0BCD0FC8-82CB-4EE9-8A0E-60A91E1C39A5}">
      <dgm:prSet phldrT="[Text]"/>
      <dgm:spPr>
        <a:gradFill rotWithShape="0">
          <a:gsLst>
            <a:gs pos="0">
              <a:srgbClr val="00B050"/>
            </a:gs>
            <a:gs pos="80000">
              <a:schemeClr val="accent2">
                <a:alpha val="50000"/>
                <a:hueOff val="544850"/>
                <a:satOff val="-11399"/>
                <a:lumOff val="39411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544850"/>
                <a:satOff val="-11399"/>
                <a:lumOff val="39411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Rational </a:t>
          </a:r>
          <a:r>
            <a:rPr lang="en-US" dirty="0">
              <a:latin typeface="Arial" pitchFamily="34" charset="0"/>
              <a:cs typeface="Arial" pitchFamily="34" charset="0"/>
            </a:rPr>
            <a:t>Mind</a:t>
          </a:r>
        </a:p>
      </dgm:t>
    </dgm:pt>
    <dgm:pt modelId="{646E52B1-3103-4C6F-81F8-23DA5E5FE545}" type="parTrans" cxnId="{9AECFDEF-2804-430E-A706-3F047883ABDD}">
      <dgm:prSet/>
      <dgm:spPr/>
      <dgm:t>
        <a:bodyPr/>
        <a:lstStyle/>
        <a:p>
          <a:endParaRPr lang="en-US"/>
        </a:p>
      </dgm:t>
    </dgm:pt>
    <dgm:pt modelId="{2184B53B-C997-421C-A176-BED611DEF7A8}" type="sibTrans" cxnId="{9AECFDEF-2804-430E-A706-3F047883ABDD}">
      <dgm:prSet/>
      <dgm:spPr/>
      <dgm:t>
        <a:bodyPr/>
        <a:lstStyle/>
        <a:p>
          <a:endParaRPr lang="en-US"/>
        </a:p>
      </dgm:t>
    </dgm:pt>
    <dgm:pt modelId="{832F0FE6-C3E6-4B3C-9B03-9DD8DA219347}" type="pres">
      <dgm:prSet presAssocID="{776C911D-D35A-43A6-A57B-FF6E554FC5FD}" presName="compositeShape" presStyleCnt="0">
        <dgm:presLayoutVars>
          <dgm:chMax val="7"/>
          <dgm:dir/>
          <dgm:resizeHandles val="exact"/>
        </dgm:presLayoutVars>
      </dgm:prSet>
      <dgm:spPr/>
    </dgm:pt>
    <dgm:pt modelId="{57746C2A-6F93-464B-BFA8-0A9EA548EA4C}" type="pres">
      <dgm:prSet presAssocID="{57B975E1-F829-488C-A1BE-529B51925566}" presName="circ1" presStyleLbl="vennNode1" presStyleIdx="0" presStyleCnt="2" custScaleX="116633" custScaleY="126449"/>
      <dgm:spPr/>
      <dgm:t>
        <a:bodyPr/>
        <a:lstStyle/>
        <a:p>
          <a:endParaRPr lang="en-US"/>
        </a:p>
      </dgm:t>
    </dgm:pt>
    <dgm:pt modelId="{230FD1A9-4C22-420D-BF58-0E76F38FD3DF}" type="pres">
      <dgm:prSet presAssocID="{57B975E1-F829-488C-A1BE-529B5192556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0E1359-303A-4941-9F9B-DF9FEA6E4AFB}" type="pres">
      <dgm:prSet presAssocID="{0BCD0FC8-82CB-4EE9-8A0E-60A91E1C39A5}" presName="circ2" presStyleLbl="vennNode1" presStyleIdx="1" presStyleCnt="2" custScaleX="121750" custScaleY="124899" custLinFactNeighborX="-1163" custLinFactNeighborY="775"/>
      <dgm:spPr/>
      <dgm:t>
        <a:bodyPr/>
        <a:lstStyle/>
        <a:p>
          <a:endParaRPr lang="en-US"/>
        </a:p>
      </dgm:t>
    </dgm:pt>
    <dgm:pt modelId="{BDCF0C25-8867-4F25-B825-95AE75DF8545}" type="pres">
      <dgm:prSet presAssocID="{0BCD0FC8-82CB-4EE9-8A0E-60A91E1C39A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C2F411-2325-4688-877B-E25A914254D7}" type="presOf" srcId="{0BCD0FC8-82CB-4EE9-8A0E-60A91E1C39A5}" destId="{BDCF0C25-8867-4F25-B825-95AE75DF8545}" srcOrd="1" destOrd="0" presId="urn:microsoft.com/office/officeart/2005/8/layout/venn1"/>
    <dgm:cxn modelId="{9AECFDEF-2804-430E-A706-3F047883ABDD}" srcId="{776C911D-D35A-43A6-A57B-FF6E554FC5FD}" destId="{0BCD0FC8-82CB-4EE9-8A0E-60A91E1C39A5}" srcOrd="1" destOrd="0" parTransId="{646E52B1-3103-4C6F-81F8-23DA5E5FE545}" sibTransId="{2184B53B-C997-421C-A176-BED611DEF7A8}"/>
    <dgm:cxn modelId="{6336861B-4A4C-4400-AA72-02F7C5A4282B}" type="presOf" srcId="{57B975E1-F829-488C-A1BE-529B51925566}" destId="{230FD1A9-4C22-420D-BF58-0E76F38FD3DF}" srcOrd="1" destOrd="0" presId="urn:microsoft.com/office/officeart/2005/8/layout/venn1"/>
    <dgm:cxn modelId="{C0F928A1-EF61-459B-9F4B-A4D83EF48E5B}" type="presOf" srcId="{776C911D-D35A-43A6-A57B-FF6E554FC5FD}" destId="{832F0FE6-C3E6-4B3C-9B03-9DD8DA219347}" srcOrd="0" destOrd="0" presId="urn:microsoft.com/office/officeart/2005/8/layout/venn1"/>
    <dgm:cxn modelId="{ACB7B398-8011-4AEB-9693-FF54DC11B7C5}" type="presOf" srcId="{0BCD0FC8-82CB-4EE9-8A0E-60A91E1C39A5}" destId="{510E1359-303A-4941-9F9B-DF9FEA6E4AFB}" srcOrd="0" destOrd="0" presId="urn:microsoft.com/office/officeart/2005/8/layout/venn1"/>
    <dgm:cxn modelId="{1919D807-5972-4EF6-8606-AC2363B7BEEC}" srcId="{776C911D-D35A-43A6-A57B-FF6E554FC5FD}" destId="{57B975E1-F829-488C-A1BE-529B51925566}" srcOrd="0" destOrd="0" parTransId="{F031EBA8-9137-4AF8-AB9E-1CC30DD6A7FE}" sibTransId="{E4C7CE14-2308-429C-ADFB-77FAD8DC3A59}"/>
    <dgm:cxn modelId="{5FF042A9-DAAB-4B45-8BB3-964C9D1D62C5}" type="presOf" srcId="{57B975E1-F829-488C-A1BE-529B51925566}" destId="{57746C2A-6F93-464B-BFA8-0A9EA548EA4C}" srcOrd="0" destOrd="0" presId="urn:microsoft.com/office/officeart/2005/8/layout/venn1"/>
    <dgm:cxn modelId="{5775BC95-2800-4FA6-9491-BB4DD1133341}" type="presParOf" srcId="{832F0FE6-C3E6-4B3C-9B03-9DD8DA219347}" destId="{57746C2A-6F93-464B-BFA8-0A9EA548EA4C}" srcOrd="0" destOrd="0" presId="urn:microsoft.com/office/officeart/2005/8/layout/venn1"/>
    <dgm:cxn modelId="{8096202A-04A6-43EB-B079-89E829011ACB}" type="presParOf" srcId="{832F0FE6-C3E6-4B3C-9B03-9DD8DA219347}" destId="{230FD1A9-4C22-420D-BF58-0E76F38FD3DF}" srcOrd="1" destOrd="0" presId="urn:microsoft.com/office/officeart/2005/8/layout/venn1"/>
    <dgm:cxn modelId="{BBBA5C65-9309-4018-93A6-E330AA1CC11C}" type="presParOf" srcId="{832F0FE6-C3E6-4B3C-9B03-9DD8DA219347}" destId="{510E1359-303A-4941-9F9B-DF9FEA6E4AFB}" srcOrd="2" destOrd="0" presId="urn:microsoft.com/office/officeart/2005/8/layout/venn1"/>
    <dgm:cxn modelId="{4644F452-3AB0-4E1B-9C29-99A89D8B5E41}" type="presParOf" srcId="{832F0FE6-C3E6-4B3C-9B03-9DD8DA219347}" destId="{BDCF0C25-8867-4F25-B825-95AE75DF8545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CB64570-A362-48C6-8898-773EF741F428}" type="doc">
      <dgm:prSet loTypeId="urn:microsoft.com/office/officeart/2005/8/layout/bProcess2" loCatId="process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E2DBB566-D074-4EFC-AF25-C3C206F847AB}">
      <dgm:prSet phldrT="[Text]"/>
      <dgm:spPr/>
      <dgm:t>
        <a:bodyPr/>
        <a:lstStyle/>
        <a:p>
          <a:r>
            <a:rPr lang="en-US" dirty="0" smtClean="0"/>
            <a:t>Good mood night before</a:t>
          </a:r>
          <a:endParaRPr lang="en-US" dirty="0"/>
        </a:p>
      </dgm:t>
    </dgm:pt>
    <dgm:pt modelId="{87D81275-4DC7-4B55-9909-391B2CFAFB2E}" type="parTrans" cxnId="{97A05561-949D-4B30-95F7-0AA8B8AFB878}">
      <dgm:prSet/>
      <dgm:spPr/>
      <dgm:t>
        <a:bodyPr/>
        <a:lstStyle/>
        <a:p>
          <a:endParaRPr lang="en-US"/>
        </a:p>
      </dgm:t>
    </dgm:pt>
    <dgm:pt modelId="{7DD93DBA-2279-4004-B5B5-881A444896F4}" type="sibTrans" cxnId="{97A05561-949D-4B30-95F7-0AA8B8AFB878}">
      <dgm:prSet/>
      <dgm:spPr/>
      <dgm:t>
        <a:bodyPr/>
        <a:lstStyle/>
        <a:p>
          <a:endParaRPr lang="en-US"/>
        </a:p>
      </dgm:t>
    </dgm:pt>
    <dgm:pt modelId="{F2193E1A-8153-4353-946B-8900A63ADD56}">
      <dgm:prSet phldrT="[Text]"/>
      <dgm:spPr/>
      <dgm:t>
        <a:bodyPr/>
        <a:lstStyle/>
        <a:p>
          <a:r>
            <a:rPr lang="en-US" dirty="0" smtClean="0"/>
            <a:t>Stayed up late</a:t>
          </a:r>
          <a:endParaRPr lang="en-US" dirty="0"/>
        </a:p>
      </dgm:t>
    </dgm:pt>
    <dgm:pt modelId="{F19EEC8E-3848-4938-B33B-41D2D2AD637C}" type="parTrans" cxnId="{9199CE54-3047-4872-8FBB-B4072CE19F28}">
      <dgm:prSet/>
      <dgm:spPr/>
      <dgm:t>
        <a:bodyPr/>
        <a:lstStyle/>
        <a:p>
          <a:endParaRPr lang="en-US"/>
        </a:p>
      </dgm:t>
    </dgm:pt>
    <dgm:pt modelId="{C38588D3-1CC3-4A7B-B2EF-598B9ED58232}" type="sibTrans" cxnId="{9199CE54-3047-4872-8FBB-B4072CE19F28}">
      <dgm:prSet/>
      <dgm:spPr/>
      <dgm:t>
        <a:bodyPr/>
        <a:lstStyle/>
        <a:p>
          <a:endParaRPr lang="en-US"/>
        </a:p>
      </dgm:t>
    </dgm:pt>
    <dgm:pt modelId="{FD65D428-D2EA-414C-995F-57353AB1E376}">
      <dgm:prSet phldrT="[Text]"/>
      <dgm:spPr/>
      <dgm:t>
        <a:bodyPr/>
        <a:lstStyle/>
        <a:p>
          <a:r>
            <a:rPr lang="en-US" dirty="0" smtClean="0"/>
            <a:t>Tired and irritable</a:t>
          </a:r>
          <a:endParaRPr lang="en-US" dirty="0"/>
        </a:p>
      </dgm:t>
    </dgm:pt>
    <dgm:pt modelId="{E3473A2A-9F2B-4D06-BB02-880FDDB28872}" type="parTrans" cxnId="{592E70E1-F4AB-4552-804E-7054BCAA97B6}">
      <dgm:prSet/>
      <dgm:spPr/>
      <dgm:t>
        <a:bodyPr/>
        <a:lstStyle/>
        <a:p>
          <a:endParaRPr lang="en-US"/>
        </a:p>
      </dgm:t>
    </dgm:pt>
    <dgm:pt modelId="{D4D34237-77C7-4BEC-A741-19EFD9774AA5}" type="sibTrans" cxnId="{592E70E1-F4AB-4552-804E-7054BCAA97B6}">
      <dgm:prSet/>
      <dgm:spPr/>
      <dgm:t>
        <a:bodyPr/>
        <a:lstStyle/>
        <a:p>
          <a:endParaRPr lang="en-US"/>
        </a:p>
      </dgm:t>
    </dgm:pt>
    <dgm:pt modelId="{7175E3E4-0EF3-4224-AAE6-FBED8B52342E}">
      <dgm:prSet phldrT="[Text]"/>
      <dgm:spPr/>
      <dgm:t>
        <a:bodyPr/>
        <a:lstStyle/>
        <a:p>
          <a:r>
            <a:rPr lang="en-US" dirty="0" smtClean="0"/>
            <a:t>Late for School</a:t>
          </a:r>
          <a:endParaRPr lang="en-US" dirty="0"/>
        </a:p>
      </dgm:t>
    </dgm:pt>
    <dgm:pt modelId="{82F09B3A-B7AB-48F0-B891-8B06761B3BE9}" type="parTrans" cxnId="{B15C0AED-C996-4E42-A9A8-40272DFBB5D6}">
      <dgm:prSet/>
      <dgm:spPr/>
      <dgm:t>
        <a:bodyPr/>
        <a:lstStyle/>
        <a:p>
          <a:endParaRPr lang="en-US"/>
        </a:p>
      </dgm:t>
    </dgm:pt>
    <dgm:pt modelId="{E2A128C8-3BD6-459D-A1E0-070F56A5550D}" type="sibTrans" cxnId="{B15C0AED-C996-4E42-A9A8-40272DFBB5D6}">
      <dgm:prSet/>
      <dgm:spPr/>
      <dgm:t>
        <a:bodyPr/>
        <a:lstStyle/>
        <a:p>
          <a:endParaRPr lang="en-US"/>
        </a:p>
      </dgm:t>
    </dgm:pt>
    <dgm:pt modelId="{D2A73F6E-E5E4-44D5-80C3-34C96226FDBA}">
      <dgm:prSet phldrT="[Text]"/>
      <dgm:spPr/>
      <dgm:t>
        <a:bodyPr/>
        <a:lstStyle/>
        <a:p>
          <a:r>
            <a:rPr lang="en-US" dirty="0" smtClean="0"/>
            <a:t>Teacher criticized</a:t>
          </a:r>
          <a:endParaRPr lang="en-US" dirty="0"/>
        </a:p>
      </dgm:t>
    </dgm:pt>
    <dgm:pt modelId="{856AD59D-C95A-43D1-BA18-097424D55A84}" type="parTrans" cxnId="{E3BC1544-A9AB-42ED-97A3-FFBFFB023FE2}">
      <dgm:prSet/>
      <dgm:spPr/>
      <dgm:t>
        <a:bodyPr/>
        <a:lstStyle/>
        <a:p>
          <a:endParaRPr lang="en-US"/>
        </a:p>
      </dgm:t>
    </dgm:pt>
    <dgm:pt modelId="{86E18B83-9FB2-40B3-8822-BFE8C9D05537}" type="sibTrans" cxnId="{E3BC1544-A9AB-42ED-97A3-FFBFFB023FE2}">
      <dgm:prSet/>
      <dgm:spPr/>
      <dgm:t>
        <a:bodyPr/>
        <a:lstStyle/>
        <a:p>
          <a:endParaRPr lang="en-US"/>
        </a:p>
      </dgm:t>
    </dgm:pt>
    <dgm:pt modelId="{1F4F9A3C-24F0-414B-9D23-1A04212CECB0}">
      <dgm:prSet phldrT="[Text]"/>
      <dgm:spPr/>
      <dgm:t>
        <a:bodyPr/>
        <a:lstStyle/>
        <a:p>
          <a:r>
            <a:rPr lang="en-US" dirty="0" smtClean="0"/>
            <a:t>Argued with teacher</a:t>
          </a:r>
          <a:endParaRPr lang="en-US" dirty="0"/>
        </a:p>
      </dgm:t>
    </dgm:pt>
    <dgm:pt modelId="{D05B8F31-3857-4B2B-80E3-19829069A51B}" type="parTrans" cxnId="{F08A94F2-0248-45FD-B726-3BD04891B572}">
      <dgm:prSet/>
      <dgm:spPr/>
      <dgm:t>
        <a:bodyPr/>
        <a:lstStyle/>
        <a:p>
          <a:endParaRPr lang="en-US"/>
        </a:p>
      </dgm:t>
    </dgm:pt>
    <dgm:pt modelId="{603766BC-391C-41AF-AF13-12549B710A9E}" type="sibTrans" cxnId="{F08A94F2-0248-45FD-B726-3BD04891B572}">
      <dgm:prSet/>
      <dgm:spPr/>
      <dgm:t>
        <a:bodyPr/>
        <a:lstStyle/>
        <a:p>
          <a:endParaRPr lang="en-US"/>
        </a:p>
      </dgm:t>
    </dgm:pt>
    <dgm:pt modelId="{77FBC4DA-39E8-45C7-B8ED-F4EA6B175779}">
      <dgm:prSet phldrT="[Text]"/>
      <dgm:spPr/>
      <dgm:t>
        <a:bodyPr/>
        <a:lstStyle/>
        <a:p>
          <a:r>
            <a:rPr lang="en-US" dirty="0" smtClean="0"/>
            <a:t>Bullied at Recess</a:t>
          </a:r>
          <a:endParaRPr lang="en-US" dirty="0"/>
        </a:p>
      </dgm:t>
    </dgm:pt>
    <dgm:pt modelId="{4915FA64-052D-446F-A4F9-3E180CE03FA7}" type="parTrans" cxnId="{64648CBB-4874-405F-B6C0-F6926DDF5825}">
      <dgm:prSet/>
      <dgm:spPr/>
      <dgm:t>
        <a:bodyPr/>
        <a:lstStyle/>
        <a:p>
          <a:endParaRPr lang="en-US"/>
        </a:p>
      </dgm:t>
    </dgm:pt>
    <dgm:pt modelId="{421E4F54-0FC2-4460-B3B5-932D57E49037}" type="sibTrans" cxnId="{64648CBB-4874-405F-B6C0-F6926DDF5825}">
      <dgm:prSet/>
      <dgm:spPr/>
      <dgm:t>
        <a:bodyPr/>
        <a:lstStyle/>
        <a:p>
          <a:endParaRPr lang="en-US"/>
        </a:p>
      </dgm:t>
    </dgm:pt>
    <dgm:pt modelId="{D2256EF3-3D26-4338-A441-AF4165989B35}">
      <dgm:prSet phldrT="[Text]"/>
      <dgm:spPr/>
      <dgm:t>
        <a:bodyPr/>
        <a:lstStyle/>
        <a:p>
          <a:r>
            <a:rPr lang="en-US" dirty="0" smtClean="0"/>
            <a:t>Hit other student</a:t>
          </a:r>
          <a:endParaRPr lang="en-US" dirty="0"/>
        </a:p>
      </dgm:t>
    </dgm:pt>
    <dgm:pt modelId="{7B888321-5919-415A-AF5A-550D005C1D7C}" type="parTrans" cxnId="{E5C9774C-B8B8-44B1-8336-3CCE23C07F88}">
      <dgm:prSet/>
      <dgm:spPr/>
      <dgm:t>
        <a:bodyPr/>
        <a:lstStyle/>
        <a:p>
          <a:endParaRPr lang="en-US"/>
        </a:p>
      </dgm:t>
    </dgm:pt>
    <dgm:pt modelId="{15F2ACDE-E588-4790-B5E1-91970EA60054}" type="sibTrans" cxnId="{E5C9774C-B8B8-44B1-8336-3CCE23C07F88}">
      <dgm:prSet/>
      <dgm:spPr/>
      <dgm:t>
        <a:bodyPr/>
        <a:lstStyle/>
        <a:p>
          <a:endParaRPr lang="en-US"/>
        </a:p>
      </dgm:t>
    </dgm:pt>
    <dgm:pt modelId="{BB277780-89EB-4F91-B630-083C5F4710AE}">
      <dgm:prSet phldrT="[Text]"/>
      <dgm:spPr/>
      <dgm:t>
        <a:bodyPr/>
        <a:lstStyle/>
        <a:p>
          <a:r>
            <a:rPr lang="en-US" dirty="0" smtClean="0"/>
            <a:t>Suspended</a:t>
          </a:r>
          <a:endParaRPr lang="en-US" dirty="0"/>
        </a:p>
      </dgm:t>
    </dgm:pt>
    <dgm:pt modelId="{BEF62461-178E-4FFE-A233-998ABDB96CB8}" type="parTrans" cxnId="{6405207B-BFB7-4FA6-B9A5-1C2E53513A80}">
      <dgm:prSet/>
      <dgm:spPr/>
      <dgm:t>
        <a:bodyPr/>
        <a:lstStyle/>
        <a:p>
          <a:endParaRPr lang="en-US"/>
        </a:p>
      </dgm:t>
    </dgm:pt>
    <dgm:pt modelId="{116A6049-198E-484F-910C-8AAD5546FC86}" type="sibTrans" cxnId="{6405207B-BFB7-4FA6-B9A5-1C2E53513A80}">
      <dgm:prSet/>
      <dgm:spPr/>
      <dgm:t>
        <a:bodyPr/>
        <a:lstStyle/>
        <a:p>
          <a:endParaRPr lang="en-US"/>
        </a:p>
      </dgm:t>
    </dgm:pt>
    <dgm:pt modelId="{9BB369DA-5894-4DC5-8228-35DBB45B3AF7}" type="pres">
      <dgm:prSet presAssocID="{0CB64570-A362-48C6-8898-773EF741F428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60971CCB-02B0-4B4D-A1EA-CFCA01A8E66A}" type="pres">
      <dgm:prSet presAssocID="{E2DBB566-D074-4EFC-AF25-C3C206F847AB}" presName="first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8FD7D4-A277-417D-AEAF-5D4E40753F1C}" type="pres">
      <dgm:prSet presAssocID="{7DD93DBA-2279-4004-B5B5-881A444896F4}" presName="sibTrans" presStyleLbl="sibTrans2D1" presStyleIdx="0" presStyleCnt="8"/>
      <dgm:spPr/>
      <dgm:t>
        <a:bodyPr/>
        <a:lstStyle/>
        <a:p>
          <a:endParaRPr lang="en-US"/>
        </a:p>
      </dgm:t>
    </dgm:pt>
    <dgm:pt modelId="{8D15E16D-C6A7-4F71-843B-50F0C45CBD75}" type="pres">
      <dgm:prSet presAssocID="{F2193E1A-8153-4353-946B-8900A63ADD56}" presName="middleNode" presStyleCnt="0"/>
      <dgm:spPr/>
    </dgm:pt>
    <dgm:pt modelId="{9CA44209-46C8-46E8-B554-D356E9AB7B7B}" type="pres">
      <dgm:prSet presAssocID="{F2193E1A-8153-4353-946B-8900A63ADD56}" presName="padding" presStyleLbl="node1" presStyleIdx="0" presStyleCnt="9"/>
      <dgm:spPr/>
    </dgm:pt>
    <dgm:pt modelId="{6F1EB93E-F2BD-4E1F-B358-10E768DABCA5}" type="pres">
      <dgm:prSet presAssocID="{F2193E1A-8153-4353-946B-8900A63ADD56}" presName="shap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055830-3052-4F62-8BB5-882C7BDA53A0}" type="pres">
      <dgm:prSet presAssocID="{C38588D3-1CC3-4A7B-B2EF-598B9ED5823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029FBAD3-E8CD-4870-B635-6D873BECEF00}" type="pres">
      <dgm:prSet presAssocID="{FD65D428-D2EA-414C-995F-57353AB1E376}" presName="middleNode" presStyleCnt="0"/>
      <dgm:spPr/>
    </dgm:pt>
    <dgm:pt modelId="{F22A0313-6C72-463F-9E33-149AA7E794E4}" type="pres">
      <dgm:prSet presAssocID="{FD65D428-D2EA-414C-995F-57353AB1E376}" presName="padding" presStyleLbl="node1" presStyleIdx="1" presStyleCnt="9"/>
      <dgm:spPr/>
    </dgm:pt>
    <dgm:pt modelId="{DEBF8FAE-4520-4A7F-A364-0E18F1C40EF6}" type="pres">
      <dgm:prSet presAssocID="{FD65D428-D2EA-414C-995F-57353AB1E376}" presName="shap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2FC80A-D819-472B-967E-2902B9AD6A57}" type="pres">
      <dgm:prSet presAssocID="{D4D34237-77C7-4BEC-A741-19EFD9774AA5}" presName="sibTrans" presStyleLbl="sibTrans2D1" presStyleIdx="2" presStyleCnt="8"/>
      <dgm:spPr/>
      <dgm:t>
        <a:bodyPr/>
        <a:lstStyle/>
        <a:p>
          <a:endParaRPr lang="en-US"/>
        </a:p>
      </dgm:t>
    </dgm:pt>
    <dgm:pt modelId="{45D9240B-12DF-4BCE-B1B8-245203E5920E}" type="pres">
      <dgm:prSet presAssocID="{7175E3E4-0EF3-4224-AAE6-FBED8B52342E}" presName="middleNode" presStyleCnt="0"/>
      <dgm:spPr/>
    </dgm:pt>
    <dgm:pt modelId="{483BE880-CD71-4B36-95E8-3DEFBF3C8F55}" type="pres">
      <dgm:prSet presAssocID="{7175E3E4-0EF3-4224-AAE6-FBED8B52342E}" presName="padding" presStyleLbl="node1" presStyleIdx="2" presStyleCnt="9"/>
      <dgm:spPr/>
    </dgm:pt>
    <dgm:pt modelId="{CD8C03B2-B1B3-493A-93C3-4BF43C101E78}" type="pres">
      <dgm:prSet presAssocID="{7175E3E4-0EF3-4224-AAE6-FBED8B52342E}" presName="shap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7BC3D6-94C0-4432-BE83-06ED2656F360}" type="pres">
      <dgm:prSet presAssocID="{E2A128C8-3BD6-459D-A1E0-070F56A5550D}" presName="sibTrans" presStyleLbl="sibTrans2D1" presStyleIdx="3" presStyleCnt="8"/>
      <dgm:spPr/>
      <dgm:t>
        <a:bodyPr/>
        <a:lstStyle/>
        <a:p>
          <a:endParaRPr lang="en-US"/>
        </a:p>
      </dgm:t>
    </dgm:pt>
    <dgm:pt modelId="{34020B99-D135-406C-B728-4C99B7646872}" type="pres">
      <dgm:prSet presAssocID="{D2A73F6E-E5E4-44D5-80C3-34C96226FDBA}" presName="middleNode" presStyleCnt="0"/>
      <dgm:spPr/>
    </dgm:pt>
    <dgm:pt modelId="{1878DAA9-7048-4EFF-A0F9-8D6A3EA14D27}" type="pres">
      <dgm:prSet presAssocID="{D2A73F6E-E5E4-44D5-80C3-34C96226FDBA}" presName="padding" presStyleLbl="node1" presStyleIdx="3" presStyleCnt="9"/>
      <dgm:spPr/>
    </dgm:pt>
    <dgm:pt modelId="{AD32B9F7-EA1B-4681-85B4-6B58B4D33269}" type="pres">
      <dgm:prSet presAssocID="{D2A73F6E-E5E4-44D5-80C3-34C96226FDBA}" presName="shap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20E528-EB18-4E5A-9263-DAFC6D86E4DC}" type="pres">
      <dgm:prSet presAssocID="{86E18B83-9FB2-40B3-8822-BFE8C9D05537}" presName="sibTrans" presStyleLbl="sibTrans2D1" presStyleIdx="4" presStyleCnt="8"/>
      <dgm:spPr/>
      <dgm:t>
        <a:bodyPr/>
        <a:lstStyle/>
        <a:p>
          <a:endParaRPr lang="en-US"/>
        </a:p>
      </dgm:t>
    </dgm:pt>
    <dgm:pt modelId="{D484C706-324B-4368-BC83-F30B1CD4ABB2}" type="pres">
      <dgm:prSet presAssocID="{1F4F9A3C-24F0-414B-9D23-1A04212CECB0}" presName="middleNode" presStyleCnt="0"/>
      <dgm:spPr/>
    </dgm:pt>
    <dgm:pt modelId="{470C59C0-784B-4C59-A620-4A4206ABB6F4}" type="pres">
      <dgm:prSet presAssocID="{1F4F9A3C-24F0-414B-9D23-1A04212CECB0}" presName="padding" presStyleLbl="node1" presStyleIdx="4" presStyleCnt="9"/>
      <dgm:spPr/>
    </dgm:pt>
    <dgm:pt modelId="{91DA59D3-2E1C-4F26-9BD9-173E68166A4B}" type="pres">
      <dgm:prSet presAssocID="{1F4F9A3C-24F0-414B-9D23-1A04212CECB0}" presName="shap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C47A5C-03B6-4E50-9795-BE21803FD054}" type="pres">
      <dgm:prSet presAssocID="{603766BC-391C-41AF-AF13-12549B710A9E}" presName="sibTrans" presStyleLbl="sibTrans2D1" presStyleIdx="5" presStyleCnt="8"/>
      <dgm:spPr/>
      <dgm:t>
        <a:bodyPr/>
        <a:lstStyle/>
        <a:p>
          <a:endParaRPr lang="en-US"/>
        </a:p>
      </dgm:t>
    </dgm:pt>
    <dgm:pt modelId="{60D8202F-ADBF-4866-A427-90EFAE30A864}" type="pres">
      <dgm:prSet presAssocID="{77FBC4DA-39E8-45C7-B8ED-F4EA6B175779}" presName="middleNode" presStyleCnt="0"/>
      <dgm:spPr/>
    </dgm:pt>
    <dgm:pt modelId="{8C049436-C01F-4346-BB4C-94DED68B23BE}" type="pres">
      <dgm:prSet presAssocID="{77FBC4DA-39E8-45C7-B8ED-F4EA6B175779}" presName="padding" presStyleLbl="node1" presStyleIdx="5" presStyleCnt="9"/>
      <dgm:spPr/>
    </dgm:pt>
    <dgm:pt modelId="{EBD64704-FD77-4094-B99A-EC55FDF14EAE}" type="pres">
      <dgm:prSet presAssocID="{77FBC4DA-39E8-45C7-B8ED-F4EA6B175779}" presName="shap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E642E9-500B-4EE4-B9BE-301EF34D891B}" type="pres">
      <dgm:prSet presAssocID="{421E4F54-0FC2-4460-B3B5-932D57E49037}" presName="sibTrans" presStyleLbl="sibTrans2D1" presStyleIdx="6" presStyleCnt="8"/>
      <dgm:spPr/>
      <dgm:t>
        <a:bodyPr/>
        <a:lstStyle/>
        <a:p>
          <a:endParaRPr lang="en-US"/>
        </a:p>
      </dgm:t>
    </dgm:pt>
    <dgm:pt modelId="{27546DFF-BFE4-4D2A-B07D-54A8D7EF2BBB}" type="pres">
      <dgm:prSet presAssocID="{D2256EF3-3D26-4338-A441-AF4165989B35}" presName="middleNode" presStyleCnt="0"/>
      <dgm:spPr/>
    </dgm:pt>
    <dgm:pt modelId="{9D0F0051-2E51-43BB-89F0-683B0E9A33CA}" type="pres">
      <dgm:prSet presAssocID="{D2256EF3-3D26-4338-A441-AF4165989B35}" presName="padding" presStyleLbl="node1" presStyleIdx="6" presStyleCnt="9"/>
      <dgm:spPr/>
    </dgm:pt>
    <dgm:pt modelId="{045C12FE-90F8-41A0-A15C-A1DA721A82E1}" type="pres">
      <dgm:prSet presAssocID="{D2256EF3-3D26-4338-A441-AF4165989B35}" presName="shap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E6E3C8-359C-4645-B035-58E08ABEB275}" type="pres">
      <dgm:prSet presAssocID="{15F2ACDE-E588-4790-B5E1-91970EA60054}" presName="sibTrans" presStyleLbl="sibTrans2D1" presStyleIdx="7" presStyleCnt="8"/>
      <dgm:spPr/>
      <dgm:t>
        <a:bodyPr/>
        <a:lstStyle/>
        <a:p>
          <a:endParaRPr lang="en-US"/>
        </a:p>
      </dgm:t>
    </dgm:pt>
    <dgm:pt modelId="{01623C44-1425-47C8-B5AC-B8BE4D1E8721}" type="pres">
      <dgm:prSet presAssocID="{BB277780-89EB-4F91-B630-083C5F4710AE}" presName="last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05207B-BFB7-4FA6-B9A5-1C2E53513A80}" srcId="{0CB64570-A362-48C6-8898-773EF741F428}" destId="{BB277780-89EB-4F91-B630-083C5F4710AE}" srcOrd="8" destOrd="0" parTransId="{BEF62461-178E-4FFE-A233-998ABDB96CB8}" sibTransId="{116A6049-198E-484F-910C-8AAD5546FC86}"/>
    <dgm:cxn modelId="{C9B53E2D-07BA-4CBA-9A40-340141B0E83D}" type="presOf" srcId="{77FBC4DA-39E8-45C7-B8ED-F4EA6B175779}" destId="{EBD64704-FD77-4094-B99A-EC55FDF14EAE}" srcOrd="0" destOrd="0" presId="urn:microsoft.com/office/officeart/2005/8/layout/bProcess2"/>
    <dgm:cxn modelId="{E3BC1544-A9AB-42ED-97A3-FFBFFB023FE2}" srcId="{0CB64570-A362-48C6-8898-773EF741F428}" destId="{D2A73F6E-E5E4-44D5-80C3-34C96226FDBA}" srcOrd="4" destOrd="0" parTransId="{856AD59D-C95A-43D1-BA18-097424D55A84}" sibTransId="{86E18B83-9FB2-40B3-8822-BFE8C9D05537}"/>
    <dgm:cxn modelId="{B2B50A43-2E6F-4BCA-87D0-422E6592135E}" type="presOf" srcId="{603766BC-391C-41AF-AF13-12549B710A9E}" destId="{18C47A5C-03B6-4E50-9795-BE21803FD054}" srcOrd="0" destOrd="0" presId="urn:microsoft.com/office/officeart/2005/8/layout/bProcess2"/>
    <dgm:cxn modelId="{BC5663CE-0062-4862-A45B-A668D3ABBDD6}" type="presOf" srcId="{E2A128C8-3BD6-459D-A1E0-070F56A5550D}" destId="{8D7BC3D6-94C0-4432-BE83-06ED2656F360}" srcOrd="0" destOrd="0" presId="urn:microsoft.com/office/officeart/2005/8/layout/bProcess2"/>
    <dgm:cxn modelId="{6FFCE16A-A3C1-4E02-BB65-BC9E54A84003}" type="presOf" srcId="{E2DBB566-D074-4EFC-AF25-C3C206F847AB}" destId="{60971CCB-02B0-4B4D-A1EA-CFCA01A8E66A}" srcOrd="0" destOrd="0" presId="urn:microsoft.com/office/officeart/2005/8/layout/bProcess2"/>
    <dgm:cxn modelId="{39783C53-01EE-4DEF-8C68-E7F572CF200A}" type="presOf" srcId="{D2A73F6E-E5E4-44D5-80C3-34C96226FDBA}" destId="{AD32B9F7-EA1B-4681-85B4-6B58B4D33269}" srcOrd="0" destOrd="0" presId="urn:microsoft.com/office/officeart/2005/8/layout/bProcess2"/>
    <dgm:cxn modelId="{F762822B-8EE9-445B-880A-24708D3768DF}" type="presOf" srcId="{C38588D3-1CC3-4A7B-B2EF-598B9ED58232}" destId="{5D055830-3052-4F62-8BB5-882C7BDA53A0}" srcOrd="0" destOrd="0" presId="urn:microsoft.com/office/officeart/2005/8/layout/bProcess2"/>
    <dgm:cxn modelId="{1BCDD68F-6C95-47A3-B036-5367FF9F96C6}" type="presOf" srcId="{7DD93DBA-2279-4004-B5B5-881A444896F4}" destId="{7D8FD7D4-A277-417D-AEAF-5D4E40753F1C}" srcOrd="0" destOrd="0" presId="urn:microsoft.com/office/officeart/2005/8/layout/bProcess2"/>
    <dgm:cxn modelId="{64648CBB-4874-405F-B6C0-F6926DDF5825}" srcId="{0CB64570-A362-48C6-8898-773EF741F428}" destId="{77FBC4DA-39E8-45C7-B8ED-F4EA6B175779}" srcOrd="6" destOrd="0" parTransId="{4915FA64-052D-446F-A4F9-3E180CE03FA7}" sibTransId="{421E4F54-0FC2-4460-B3B5-932D57E49037}"/>
    <dgm:cxn modelId="{4FF202F0-B1DF-4E09-A782-5D219C7A34DB}" type="presOf" srcId="{421E4F54-0FC2-4460-B3B5-932D57E49037}" destId="{42E642E9-500B-4EE4-B9BE-301EF34D891B}" srcOrd="0" destOrd="0" presId="urn:microsoft.com/office/officeart/2005/8/layout/bProcess2"/>
    <dgm:cxn modelId="{592E70E1-F4AB-4552-804E-7054BCAA97B6}" srcId="{0CB64570-A362-48C6-8898-773EF741F428}" destId="{FD65D428-D2EA-414C-995F-57353AB1E376}" srcOrd="2" destOrd="0" parTransId="{E3473A2A-9F2B-4D06-BB02-880FDDB28872}" sibTransId="{D4D34237-77C7-4BEC-A741-19EFD9774AA5}"/>
    <dgm:cxn modelId="{E5C9774C-B8B8-44B1-8336-3CCE23C07F88}" srcId="{0CB64570-A362-48C6-8898-773EF741F428}" destId="{D2256EF3-3D26-4338-A441-AF4165989B35}" srcOrd="7" destOrd="0" parTransId="{7B888321-5919-415A-AF5A-550D005C1D7C}" sibTransId="{15F2ACDE-E588-4790-B5E1-91970EA60054}"/>
    <dgm:cxn modelId="{06E5CF36-95AE-4B84-A149-295C97BD025C}" type="presOf" srcId="{BB277780-89EB-4F91-B630-083C5F4710AE}" destId="{01623C44-1425-47C8-B5AC-B8BE4D1E8721}" srcOrd="0" destOrd="0" presId="urn:microsoft.com/office/officeart/2005/8/layout/bProcess2"/>
    <dgm:cxn modelId="{F7DDF673-F2FD-45CE-ABC2-26890C0536CC}" type="presOf" srcId="{D2256EF3-3D26-4338-A441-AF4165989B35}" destId="{045C12FE-90F8-41A0-A15C-A1DA721A82E1}" srcOrd="0" destOrd="0" presId="urn:microsoft.com/office/officeart/2005/8/layout/bProcess2"/>
    <dgm:cxn modelId="{465AA03B-99EB-4B58-9EFE-123EAE790F9A}" type="presOf" srcId="{86E18B83-9FB2-40B3-8822-BFE8C9D05537}" destId="{4220E528-EB18-4E5A-9263-DAFC6D86E4DC}" srcOrd="0" destOrd="0" presId="urn:microsoft.com/office/officeart/2005/8/layout/bProcess2"/>
    <dgm:cxn modelId="{7CFDAB0E-9E1F-4E35-9C42-8DBA1EB6029E}" type="presOf" srcId="{1F4F9A3C-24F0-414B-9D23-1A04212CECB0}" destId="{91DA59D3-2E1C-4F26-9BD9-173E68166A4B}" srcOrd="0" destOrd="0" presId="urn:microsoft.com/office/officeart/2005/8/layout/bProcess2"/>
    <dgm:cxn modelId="{9B61CB4F-6210-46FF-87F7-BEFFB9478F0B}" type="presOf" srcId="{15F2ACDE-E588-4790-B5E1-91970EA60054}" destId="{57E6E3C8-359C-4645-B035-58E08ABEB275}" srcOrd="0" destOrd="0" presId="urn:microsoft.com/office/officeart/2005/8/layout/bProcess2"/>
    <dgm:cxn modelId="{8E577866-AED4-4F83-949C-ACE497F80032}" type="presOf" srcId="{0CB64570-A362-48C6-8898-773EF741F428}" destId="{9BB369DA-5894-4DC5-8228-35DBB45B3AF7}" srcOrd="0" destOrd="0" presId="urn:microsoft.com/office/officeart/2005/8/layout/bProcess2"/>
    <dgm:cxn modelId="{2617EF03-CB4E-4E8C-8105-2F1197591219}" type="presOf" srcId="{D4D34237-77C7-4BEC-A741-19EFD9774AA5}" destId="{6E2FC80A-D819-472B-967E-2902B9AD6A57}" srcOrd="0" destOrd="0" presId="urn:microsoft.com/office/officeart/2005/8/layout/bProcess2"/>
    <dgm:cxn modelId="{763189AC-68F9-4BA4-9770-3B72CF0B971E}" type="presOf" srcId="{FD65D428-D2EA-414C-995F-57353AB1E376}" destId="{DEBF8FAE-4520-4A7F-A364-0E18F1C40EF6}" srcOrd="0" destOrd="0" presId="urn:microsoft.com/office/officeart/2005/8/layout/bProcess2"/>
    <dgm:cxn modelId="{9199CE54-3047-4872-8FBB-B4072CE19F28}" srcId="{0CB64570-A362-48C6-8898-773EF741F428}" destId="{F2193E1A-8153-4353-946B-8900A63ADD56}" srcOrd="1" destOrd="0" parTransId="{F19EEC8E-3848-4938-B33B-41D2D2AD637C}" sibTransId="{C38588D3-1CC3-4A7B-B2EF-598B9ED58232}"/>
    <dgm:cxn modelId="{B15C0AED-C996-4E42-A9A8-40272DFBB5D6}" srcId="{0CB64570-A362-48C6-8898-773EF741F428}" destId="{7175E3E4-0EF3-4224-AAE6-FBED8B52342E}" srcOrd="3" destOrd="0" parTransId="{82F09B3A-B7AB-48F0-B891-8B06761B3BE9}" sibTransId="{E2A128C8-3BD6-459D-A1E0-070F56A5550D}"/>
    <dgm:cxn modelId="{247CE0B7-2EE4-4841-8380-E0757C33F9A2}" type="presOf" srcId="{7175E3E4-0EF3-4224-AAE6-FBED8B52342E}" destId="{CD8C03B2-B1B3-493A-93C3-4BF43C101E78}" srcOrd="0" destOrd="0" presId="urn:microsoft.com/office/officeart/2005/8/layout/bProcess2"/>
    <dgm:cxn modelId="{F08A94F2-0248-45FD-B726-3BD04891B572}" srcId="{0CB64570-A362-48C6-8898-773EF741F428}" destId="{1F4F9A3C-24F0-414B-9D23-1A04212CECB0}" srcOrd="5" destOrd="0" parTransId="{D05B8F31-3857-4B2B-80E3-19829069A51B}" sibTransId="{603766BC-391C-41AF-AF13-12549B710A9E}"/>
    <dgm:cxn modelId="{6BC9B681-DA04-4609-AAB3-9AB7567EF704}" type="presOf" srcId="{F2193E1A-8153-4353-946B-8900A63ADD56}" destId="{6F1EB93E-F2BD-4E1F-B358-10E768DABCA5}" srcOrd="0" destOrd="0" presId="urn:microsoft.com/office/officeart/2005/8/layout/bProcess2"/>
    <dgm:cxn modelId="{97A05561-949D-4B30-95F7-0AA8B8AFB878}" srcId="{0CB64570-A362-48C6-8898-773EF741F428}" destId="{E2DBB566-D074-4EFC-AF25-C3C206F847AB}" srcOrd="0" destOrd="0" parTransId="{87D81275-4DC7-4B55-9909-391B2CFAFB2E}" sibTransId="{7DD93DBA-2279-4004-B5B5-881A444896F4}"/>
    <dgm:cxn modelId="{FC3BF655-C110-42D1-80CB-89191A35D609}" type="presParOf" srcId="{9BB369DA-5894-4DC5-8228-35DBB45B3AF7}" destId="{60971CCB-02B0-4B4D-A1EA-CFCA01A8E66A}" srcOrd="0" destOrd="0" presId="urn:microsoft.com/office/officeart/2005/8/layout/bProcess2"/>
    <dgm:cxn modelId="{2A4EEABC-052F-4953-AD34-727F574FD4B2}" type="presParOf" srcId="{9BB369DA-5894-4DC5-8228-35DBB45B3AF7}" destId="{7D8FD7D4-A277-417D-AEAF-5D4E40753F1C}" srcOrd="1" destOrd="0" presId="urn:microsoft.com/office/officeart/2005/8/layout/bProcess2"/>
    <dgm:cxn modelId="{4063CD57-4E61-4304-AAB3-9B5CAB06C90F}" type="presParOf" srcId="{9BB369DA-5894-4DC5-8228-35DBB45B3AF7}" destId="{8D15E16D-C6A7-4F71-843B-50F0C45CBD75}" srcOrd="2" destOrd="0" presId="urn:microsoft.com/office/officeart/2005/8/layout/bProcess2"/>
    <dgm:cxn modelId="{12BD9E2E-EAE8-4E1A-B4FC-CEDF0BEFA992}" type="presParOf" srcId="{8D15E16D-C6A7-4F71-843B-50F0C45CBD75}" destId="{9CA44209-46C8-46E8-B554-D356E9AB7B7B}" srcOrd="0" destOrd="0" presId="urn:microsoft.com/office/officeart/2005/8/layout/bProcess2"/>
    <dgm:cxn modelId="{8E79DDD1-8F24-4C79-AC96-F45956F361B2}" type="presParOf" srcId="{8D15E16D-C6A7-4F71-843B-50F0C45CBD75}" destId="{6F1EB93E-F2BD-4E1F-B358-10E768DABCA5}" srcOrd="1" destOrd="0" presId="urn:microsoft.com/office/officeart/2005/8/layout/bProcess2"/>
    <dgm:cxn modelId="{A627892B-98A6-4287-9A90-F3B98DF9AE65}" type="presParOf" srcId="{9BB369DA-5894-4DC5-8228-35DBB45B3AF7}" destId="{5D055830-3052-4F62-8BB5-882C7BDA53A0}" srcOrd="3" destOrd="0" presId="urn:microsoft.com/office/officeart/2005/8/layout/bProcess2"/>
    <dgm:cxn modelId="{BFE53A86-9768-49A6-9793-6232209E1ABA}" type="presParOf" srcId="{9BB369DA-5894-4DC5-8228-35DBB45B3AF7}" destId="{029FBAD3-E8CD-4870-B635-6D873BECEF00}" srcOrd="4" destOrd="0" presId="urn:microsoft.com/office/officeart/2005/8/layout/bProcess2"/>
    <dgm:cxn modelId="{518AB520-B243-4A4A-A49D-10C36FD0C591}" type="presParOf" srcId="{029FBAD3-E8CD-4870-B635-6D873BECEF00}" destId="{F22A0313-6C72-463F-9E33-149AA7E794E4}" srcOrd="0" destOrd="0" presId="urn:microsoft.com/office/officeart/2005/8/layout/bProcess2"/>
    <dgm:cxn modelId="{D3F3ED42-8BEA-40A7-9902-9CF0EE9F90D2}" type="presParOf" srcId="{029FBAD3-E8CD-4870-B635-6D873BECEF00}" destId="{DEBF8FAE-4520-4A7F-A364-0E18F1C40EF6}" srcOrd="1" destOrd="0" presId="urn:microsoft.com/office/officeart/2005/8/layout/bProcess2"/>
    <dgm:cxn modelId="{497454D9-74C0-4E11-9A95-A97B6173E097}" type="presParOf" srcId="{9BB369DA-5894-4DC5-8228-35DBB45B3AF7}" destId="{6E2FC80A-D819-472B-967E-2902B9AD6A57}" srcOrd="5" destOrd="0" presId="urn:microsoft.com/office/officeart/2005/8/layout/bProcess2"/>
    <dgm:cxn modelId="{63D2E2F9-B0A9-46BC-A08E-740584CBA358}" type="presParOf" srcId="{9BB369DA-5894-4DC5-8228-35DBB45B3AF7}" destId="{45D9240B-12DF-4BCE-B1B8-245203E5920E}" srcOrd="6" destOrd="0" presId="urn:microsoft.com/office/officeart/2005/8/layout/bProcess2"/>
    <dgm:cxn modelId="{3B55026A-1B9E-490F-93FB-E54BF7A78828}" type="presParOf" srcId="{45D9240B-12DF-4BCE-B1B8-245203E5920E}" destId="{483BE880-CD71-4B36-95E8-3DEFBF3C8F55}" srcOrd="0" destOrd="0" presId="urn:microsoft.com/office/officeart/2005/8/layout/bProcess2"/>
    <dgm:cxn modelId="{2CAECA1E-6804-453F-B01A-6112D1939675}" type="presParOf" srcId="{45D9240B-12DF-4BCE-B1B8-245203E5920E}" destId="{CD8C03B2-B1B3-493A-93C3-4BF43C101E78}" srcOrd="1" destOrd="0" presId="urn:microsoft.com/office/officeart/2005/8/layout/bProcess2"/>
    <dgm:cxn modelId="{4A6C1D4F-E595-4314-9176-C79B43E881A2}" type="presParOf" srcId="{9BB369DA-5894-4DC5-8228-35DBB45B3AF7}" destId="{8D7BC3D6-94C0-4432-BE83-06ED2656F360}" srcOrd="7" destOrd="0" presId="urn:microsoft.com/office/officeart/2005/8/layout/bProcess2"/>
    <dgm:cxn modelId="{A683019C-C234-4B1E-990B-D84299222D34}" type="presParOf" srcId="{9BB369DA-5894-4DC5-8228-35DBB45B3AF7}" destId="{34020B99-D135-406C-B728-4C99B7646872}" srcOrd="8" destOrd="0" presId="urn:microsoft.com/office/officeart/2005/8/layout/bProcess2"/>
    <dgm:cxn modelId="{126456F2-0C19-41EC-B491-8165BD470D93}" type="presParOf" srcId="{34020B99-D135-406C-B728-4C99B7646872}" destId="{1878DAA9-7048-4EFF-A0F9-8D6A3EA14D27}" srcOrd="0" destOrd="0" presId="urn:microsoft.com/office/officeart/2005/8/layout/bProcess2"/>
    <dgm:cxn modelId="{EFFD0012-79B0-4258-9FAC-C9696DBCF88D}" type="presParOf" srcId="{34020B99-D135-406C-B728-4C99B7646872}" destId="{AD32B9F7-EA1B-4681-85B4-6B58B4D33269}" srcOrd="1" destOrd="0" presId="urn:microsoft.com/office/officeart/2005/8/layout/bProcess2"/>
    <dgm:cxn modelId="{80281EC1-9314-40F3-9635-B7FE8DA04187}" type="presParOf" srcId="{9BB369DA-5894-4DC5-8228-35DBB45B3AF7}" destId="{4220E528-EB18-4E5A-9263-DAFC6D86E4DC}" srcOrd="9" destOrd="0" presId="urn:microsoft.com/office/officeart/2005/8/layout/bProcess2"/>
    <dgm:cxn modelId="{429E09DB-DC80-48EA-8DB4-1FA7526C2A29}" type="presParOf" srcId="{9BB369DA-5894-4DC5-8228-35DBB45B3AF7}" destId="{D484C706-324B-4368-BC83-F30B1CD4ABB2}" srcOrd="10" destOrd="0" presId="urn:microsoft.com/office/officeart/2005/8/layout/bProcess2"/>
    <dgm:cxn modelId="{C140B558-00FC-443D-963E-03F0E07C5668}" type="presParOf" srcId="{D484C706-324B-4368-BC83-F30B1CD4ABB2}" destId="{470C59C0-784B-4C59-A620-4A4206ABB6F4}" srcOrd="0" destOrd="0" presId="urn:microsoft.com/office/officeart/2005/8/layout/bProcess2"/>
    <dgm:cxn modelId="{AEC6BA22-D16B-4093-B6FA-0875A6666EDD}" type="presParOf" srcId="{D484C706-324B-4368-BC83-F30B1CD4ABB2}" destId="{91DA59D3-2E1C-4F26-9BD9-173E68166A4B}" srcOrd="1" destOrd="0" presId="urn:microsoft.com/office/officeart/2005/8/layout/bProcess2"/>
    <dgm:cxn modelId="{F92234DB-C56E-40BD-986A-1BE669D1F249}" type="presParOf" srcId="{9BB369DA-5894-4DC5-8228-35DBB45B3AF7}" destId="{18C47A5C-03B6-4E50-9795-BE21803FD054}" srcOrd="11" destOrd="0" presId="urn:microsoft.com/office/officeart/2005/8/layout/bProcess2"/>
    <dgm:cxn modelId="{2BCE2BFA-26AB-4768-8F2E-F14B443ED410}" type="presParOf" srcId="{9BB369DA-5894-4DC5-8228-35DBB45B3AF7}" destId="{60D8202F-ADBF-4866-A427-90EFAE30A864}" srcOrd="12" destOrd="0" presId="urn:microsoft.com/office/officeart/2005/8/layout/bProcess2"/>
    <dgm:cxn modelId="{1A6DD426-2582-43FE-93FF-65BBB4C56A16}" type="presParOf" srcId="{60D8202F-ADBF-4866-A427-90EFAE30A864}" destId="{8C049436-C01F-4346-BB4C-94DED68B23BE}" srcOrd="0" destOrd="0" presId="urn:microsoft.com/office/officeart/2005/8/layout/bProcess2"/>
    <dgm:cxn modelId="{EA3D6A99-F857-412B-8EFF-D2F0BCBD5AA5}" type="presParOf" srcId="{60D8202F-ADBF-4866-A427-90EFAE30A864}" destId="{EBD64704-FD77-4094-B99A-EC55FDF14EAE}" srcOrd="1" destOrd="0" presId="urn:microsoft.com/office/officeart/2005/8/layout/bProcess2"/>
    <dgm:cxn modelId="{F9953C6F-0B3F-4FB9-BB0C-8F91B374B49C}" type="presParOf" srcId="{9BB369DA-5894-4DC5-8228-35DBB45B3AF7}" destId="{42E642E9-500B-4EE4-B9BE-301EF34D891B}" srcOrd="13" destOrd="0" presId="urn:microsoft.com/office/officeart/2005/8/layout/bProcess2"/>
    <dgm:cxn modelId="{30FA7CA3-A95B-4A38-ADE7-89E89CA415BD}" type="presParOf" srcId="{9BB369DA-5894-4DC5-8228-35DBB45B3AF7}" destId="{27546DFF-BFE4-4D2A-B07D-54A8D7EF2BBB}" srcOrd="14" destOrd="0" presId="urn:microsoft.com/office/officeart/2005/8/layout/bProcess2"/>
    <dgm:cxn modelId="{A5D99321-C77E-4559-8FCD-B5420CB28E47}" type="presParOf" srcId="{27546DFF-BFE4-4D2A-B07D-54A8D7EF2BBB}" destId="{9D0F0051-2E51-43BB-89F0-683B0E9A33CA}" srcOrd="0" destOrd="0" presId="urn:microsoft.com/office/officeart/2005/8/layout/bProcess2"/>
    <dgm:cxn modelId="{3C6EBD30-E448-4E38-B84A-2F5ADE2BE209}" type="presParOf" srcId="{27546DFF-BFE4-4D2A-B07D-54A8D7EF2BBB}" destId="{045C12FE-90F8-41A0-A15C-A1DA721A82E1}" srcOrd="1" destOrd="0" presId="urn:microsoft.com/office/officeart/2005/8/layout/bProcess2"/>
    <dgm:cxn modelId="{7C772A4B-5F0B-4053-9A92-2D5D6C358E87}" type="presParOf" srcId="{9BB369DA-5894-4DC5-8228-35DBB45B3AF7}" destId="{57E6E3C8-359C-4645-B035-58E08ABEB275}" srcOrd="15" destOrd="0" presId="urn:microsoft.com/office/officeart/2005/8/layout/bProcess2"/>
    <dgm:cxn modelId="{26B33CBB-B214-4E47-8CA1-E6695CB29895}" type="presParOf" srcId="{9BB369DA-5894-4DC5-8228-35DBB45B3AF7}" destId="{01623C44-1425-47C8-B5AC-B8BE4D1E8721}" srcOrd="1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CCEC4C-B856-4294-A7E4-EDC4E091233D}">
      <dsp:nvSpPr>
        <dsp:cNvPr id="0" name=""/>
        <dsp:cNvSpPr/>
      </dsp:nvSpPr>
      <dsp:spPr>
        <a:xfrm>
          <a:off x="1426367" y="160440"/>
          <a:ext cx="4972049" cy="3319457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Biology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Heredity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Temperament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Cognitive Abilities/Challenges</a:t>
          </a:r>
        </a:p>
      </dsp:txBody>
      <dsp:txXfrm>
        <a:off x="2089307" y="741345"/>
        <a:ext cx="3646170" cy="1493756"/>
      </dsp:txXfrm>
    </dsp:sp>
    <dsp:sp modelId="{7E643BBE-3EF5-4620-9F9E-073223725079}">
      <dsp:nvSpPr>
        <dsp:cNvPr id="0" name=""/>
        <dsp:cNvSpPr/>
      </dsp:nvSpPr>
      <dsp:spPr>
        <a:xfrm>
          <a:off x="2521749" y="2235101"/>
          <a:ext cx="5176827" cy="3319457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Environment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Peers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Family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Social Support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School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 dirty="0"/>
        </a:p>
      </dsp:txBody>
      <dsp:txXfrm>
        <a:off x="4104996" y="3092628"/>
        <a:ext cx="3106096" cy="1825701"/>
      </dsp:txXfrm>
    </dsp:sp>
    <dsp:sp modelId="{73206A90-1352-477B-8BEA-8743074A9C94}">
      <dsp:nvSpPr>
        <dsp:cNvPr id="0" name=""/>
        <dsp:cNvSpPr/>
      </dsp:nvSpPr>
      <dsp:spPr>
        <a:xfrm>
          <a:off x="226222" y="2235101"/>
          <a:ext cx="4976796" cy="3319457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Psychological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Self-Image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Self-Esteem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Attachment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694871" y="3092628"/>
        <a:ext cx="2986078" cy="18257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FEF21F-9583-4597-B1F2-0C3B21867498}">
      <dsp:nvSpPr>
        <dsp:cNvPr id="0" name=""/>
        <dsp:cNvSpPr/>
      </dsp:nvSpPr>
      <dsp:spPr>
        <a:xfrm>
          <a:off x="1035883" y="543600"/>
          <a:ext cx="2119233" cy="78478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Youth’s Self-Concept Irrational Beliefs</a:t>
          </a:r>
          <a:endParaRPr lang="en-US" sz="1400" kern="1200" dirty="0"/>
        </a:p>
      </dsp:txBody>
      <dsp:txXfrm>
        <a:off x="1074193" y="581910"/>
        <a:ext cx="2042613" cy="708169"/>
      </dsp:txXfrm>
    </dsp:sp>
    <dsp:sp modelId="{897DDCA8-37B3-4022-A75E-C7F7C83A6895}">
      <dsp:nvSpPr>
        <dsp:cNvPr id="0" name=""/>
        <dsp:cNvSpPr/>
      </dsp:nvSpPr>
      <dsp:spPr>
        <a:xfrm>
          <a:off x="363430" y="1161520"/>
          <a:ext cx="3136433" cy="3136433"/>
        </a:xfrm>
        <a:custGeom>
          <a:avLst/>
          <a:gdLst/>
          <a:ahLst/>
          <a:cxnLst/>
          <a:rect l="0" t="0" r="0" b="0"/>
          <a:pathLst>
            <a:path>
              <a:moveTo>
                <a:pt x="2361470" y="215422"/>
              </a:moveTo>
              <a:arcTo wR="1568216" hR="1568216" stAng="18023195" swAng="673610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067C37-B16B-4B67-B49D-5B978331F9C0}">
      <dsp:nvSpPr>
        <dsp:cNvPr id="0" name=""/>
        <dsp:cNvSpPr/>
      </dsp:nvSpPr>
      <dsp:spPr>
        <a:xfrm>
          <a:off x="2983279" y="1627211"/>
          <a:ext cx="1207368" cy="78478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Stressful Event</a:t>
          </a:r>
        </a:p>
      </dsp:txBody>
      <dsp:txXfrm>
        <a:off x="3021589" y="1665521"/>
        <a:ext cx="1130748" cy="708169"/>
      </dsp:txXfrm>
    </dsp:sp>
    <dsp:sp modelId="{4570C7BB-61E3-4B28-9454-85E6CCA61314}">
      <dsp:nvSpPr>
        <dsp:cNvPr id="0" name=""/>
        <dsp:cNvSpPr/>
      </dsp:nvSpPr>
      <dsp:spPr>
        <a:xfrm>
          <a:off x="527283" y="935995"/>
          <a:ext cx="3136433" cy="3136433"/>
        </a:xfrm>
        <a:custGeom>
          <a:avLst/>
          <a:gdLst/>
          <a:ahLst/>
          <a:cxnLst/>
          <a:rect l="0" t="0" r="0" b="0"/>
          <a:pathLst>
            <a:path>
              <a:moveTo>
                <a:pt x="3132677" y="1676690"/>
              </a:moveTo>
              <a:arcTo wR="1568216" hR="1568216" stAng="21837980" swAng="1360155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713A4C-F538-4FF3-AF4A-BE0E8CB2D131}">
      <dsp:nvSpPr>
        <dsp:cNvPr id="0" name=""/>
        <dsp:cNvSpPr/>
      </dsp:nvSpPr>
      <dsp:spPr>
        <a:xfrm>
          <a:off x="2413590" y="3380531"/>
          <a:ext cx="1207368" cy="78478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Youth’s Feelings</a:t>
          </a:r>
          <a:endParaRPr lang="en-US" sz="1400" kern="1200" dirty="0"/>
        </a:p>
      </dsp:txBody>
      <dsp:txXfrm>
        <a:off x="2451900" y="3418841"/>
        <a:ext cx="1130748" cy="708169"/>
      </dsp:txXfrm>
    </dsp:sp>
    <dsp:sp modelId="{6F482EAC-B1AB-4E43-A226-D201EBF90E1F}">
      <dsp:nvSpPr>
        <dsp:cNvPr id="0" name=""/>
        <dsp:cNvSpPr/>
      </dsp:nvSpPr>
      <dsp:spPr>
        <a:xfrm>
          <a:off x="527283" y="935995"/>
          <a:ext cx="3136433" cy="3136433"/>
        </a:xfrm>
        <a:custGeom>
          <a:avLst/>
          <a:gdLst/>
          <a:ahLst/>
          <a:cxnLst/>
          <a:rect l="0" t="0" r="0" b="0"/>
          <a:pathLst>
            <a:path>
              <a:moveTo>
                <a:pt x="1760806" y="3124562"/>
              </a:moveTo>
              <a:arcTo wR="1568216" hR="1568216" stAng="4976749" swAng="846502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DDDF87-9223-4F45-8917-48DEE4514785}">
      <dsp:nvSpPr>
        <dsp:cNvPr id="0" name=""/>
        <dsp:cNvSpPr/>
      </dsp:nvSpPr>
      <dsp:spPr>
        <a:xfrm>
          <a:off x="570041" y="3380531"/>
          <a:ext cx="1207368" cy="78478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Youth’s Observable Behavior</a:t>
          </a:r>
          <a:endParaRPr lang="en-US" sz="1400" kern="1200" dirty="0"/>
        </a:p>
      </dsp:txBody>
      <dsp:txXfrm>
        <a:off x="608351" y="3418841"/>
        <a:ext cx="1130748" cy="708169"/>
      </dsp:txXfrm>
    </dsp:sp>
    <dsp:sp modelId="{D95C3EFF-F84F-4021-8802-922D97352190}">
      <dsp:nvSpPr>
        <dsp:cNvPr id="0" name=""/>
        <dsp:cNvSpPr/>
      </dsp:nvSpPr>
      <dsp:spPr>
        <a:xfrm>
          <a:off x="527283" y="935995"/>
          <a:ext cx="3136433" cy="3136433"/>
        </a:xfrm>
        <a:custGeom>
          <a:avLst/>
          <a:gdLst/>
          <a:ahLst/>
          <a:cxnLst/>
          <a:rect l="0" t="0" r="0" b="0"/>
          <a:pathLst>
            <a:path>
              <a:moveTo>
                <a:pt x="166425" y="2271270"/>
              </a:moveTo>
              <a:arcTo wR="1568216" hR="1568216" stAng="9201865" swAng="1360155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90999B-1D60-4FCB-B9BD-F10B617B908B}">
      <dsp:nvSpPr>
        <dsp:cNvPr id="0" name=""/>
        <dsp:cNvSpPr/>
      </dsp:nvSpPr>
      <dsp:spPr>
        <a:xfrm>
          <a:off x="353" y="1627211"/>
          <a:ext cx="1207368" cy="784789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Adult/Peer Reactions</a:t>
          </a:r>
          <a:endParaRPr lang="en-US" sz="1400" kern="1200" dirty="0"/>
        </a:p>
      </dsp:txBody>
      <dsp:txXfrm>
        <a:off x="38663" y="1665521"/>
        <a:ext cx="1130748" cy="708169"/>
      </dsp:txXfrm>
    </dsp:sp>
    <dsp:sp modelId="{C0A0B453-E95E-4D8B-A481-DB8608E9F8AF}">
      <dsp:nvSpPr>
        <dsp:cNvPr id="0" name=""/>
        <dsp:cNvSpPr/>
      </dsp:nvSpPr>
      <dsp:spPr>
        <a:xfrm>
          <a:off x="691137" y="1161520"/>
          <a:ext cx="3136433" cy="3136433"/>
        </a:xfrm>
        <a:custGeom>
          <a:avLst/>
          <a:gdLst/>
          <a:ahLst/>
          <a:cxnLst/>
          <a:rect l="0" t="0" r="0" b="0"/>
          <a:pathLst>
            <a:path>
              <a:moveTo>
                <a:pt x="526762" y="395751"/>
              </a:moveTo>
              <a:arcTo wR="1568216" hR="1568216" stAng="13703195" swAng="673610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971CCB-02B0-4B4D-A1EA-CFCA01A8E66A}">
      <dsp:nvSpPr>
        <dsp:cNvPr id="0" name=""/>
        <dsp:cNvSpPr/>
      </dsp:nvSpPr>
      <dsp:spPr>
        <a:xfrm>
          <a:off x="1472757" y="536"/>
          <a:ext cx="1387711" cy="1387711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5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Good mood night before</a:t>
          </a:r>
          <a:endParaRPr lang="en-US" sz="1500" kern="1200" dirty="0"/>
        </a:p>
      </dsp:txBody>
      <dsp:txXfrm>
        <a:off x="1675983" y="203762"/>
        <a:ext cx="981259" cy="981259"/>
      </dsp:txXfrm>
    </dsp:sp>
    <dsp:sp modelId="{7D8FD7D4-A277-417D-AEAF-5D4E40753F1C}">
      <dsp:nvSpPr>
        <dsp:cNvPr id="0" name=""/>
        <dsp:cNvSpPr/>
      </dsp:nvSpPr>
      <dsp:spPr>
        <a:xfrm rot="10800000">
          <a:off x="1923763" y="1567436"/>
          <a:ext cx="485698" cy="379878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9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F1EB93E-F2BD-4E1F-B358-10E768DABCA5}">
      <dsp:nvSpPr>
        <dsp:cNvPr id="0" name=""/>
        <dsp:cNvSpPr/>
      </dsp:nvSpPr>
      <dsp:spPr>
        <a:xfrm>
          <a:off x="1703811" y="2105000"/>
          <a:ext cx="925603" cy="925603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159075"/>
                <a:satOff val="-9493"/>
                <a:lumOff val="12005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50000"/>
                <a:hueOff val="159075"/>
                <a:satOff val="-9493"/>
                <a:lumOff val="12005"/>
                <a:alphaOff val="0"/>
                <a:tint val="86000"/>
                <a:satMod val="115000"/>
              </a:schemeClr>
            </a:gs>
            <a:gs pos="100000">
              <a:schemeClr val="accent2">
                <a:shade val="50000"/>
                <a:hueOff val="159075"/>
                <a:satOff val="-9493"/>
                <a:lumOff val="12005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50000"/>
              <a:hueOff val="159075"/>
              <a:satOff val="-9493"/>
              <a:lumOff val="12005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Stayed up late</a:t>
          </a:r>
          <a:endParaRPr lang="en-US" sz="1200" kern="1200" dirty="0"/>
        </a:p>
      </dsp:txBody>
      <dsp:txXfrm>
        <a:off x="1839362" y="2240551"/>
        <a:ext cx="654501" cy="654501"/>
      </dsp:txXfrm>
    </dsp:sp>
    <dsp:sp modelId="{5D055830-3052-4F62-8BB5-882C7BDA53A0}">
      <dsp:nvSpPr>
        <dsp:cNvPr id="0" name=""/>
        <dsp:cNvSpPr/>
      </dsp:nvSpPr>
      <dsp:spPr>
        <a:xfrm rot="10800000">
          <a:off x="1923763" y="3325319"/>
          <a:ext cx="485698" cy="379878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178763"/>
                <a:satOff val="-10524"/>
                <a:lumOff val="10659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90000"/>
                <a:hueOff val="178763"/>
                <a:satOff val="-10524"/>
                <a:lumOff val="10659"/>
                <a:alphaOff val="0"/>
                <a:tint val="86000"/>
                <a:satMod val="115000"/>
              </a:schemeClr>
            </a:gs>
            <a:gs pos="100000">
              <a:schemeClr val="accent2">
                <a:shade val="90000"/>
                <a:hueOff val="178763"/>
                <a:satOff val="-10524"/>
                <a:lumOff val="10659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90000"/>
              <a:hueOff val="178763"/>
              <a:satOff val="-10524"/>
              <a:lumOff val="10659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EBF8FAE-4520-4A7F-A364-0E18F1C40EF6}">
      <dsp:nvSpPr>
        <dsp:cNvPr id="0" name=""/>
        <dsp:cNvSpPr/>
      </dsp:nvSpPr>
      <dsp:spPr>
        <a:xfrm>
          <a:off x="1703811" y="3978410"/>
          <a:ext cx="925603" cy="925603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318150"/>
                <a:satOff val="-18987"/>
                <a:lumOff val="24011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50000"/>
                <a:hueOff val="318150"/>
                <a:satOff val="-18987"/>
                <a:lumOff val="24011"/>
                <a:alphaOff val="0"/>
                <a:tint val="86000"/>
                <a:satMod val="115000"/>
              </a:schemeClr>
            </a:gs>
            <a:gs pos="100000">
              <a:schemeClr val="accent2">
                <a:shade val="50000"/>
                <a:hueOff val="318150"/>
                <a:satOff val="-18987"/>
                <a:lumOff val="24011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50000"/>
              <a:hueOff val="318150"/>
              <a:satOff val="-18987"/>
              <a:lumOff val="24011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Tired and irritable</a:t>
          </a:r>
          <a:endParaRPr lang="en-US" sz="1200" kern="1200" dirty="0"/>
        </a:p>
      </dsp:txBody>
      <dsp:txXfrm>
        <a:off x="1839362" y="4113961"/>
        <a:ext cx="654501" cy="654501"/>
      </dsp:txXfrm>
    </dsp:sp>
    <dsp:sp modelId="{6E2FC80A-D819-472B-967E-2902B9AD6A57}">
      <dsp:nvSpPr>
        <dsp:cNvPr id="0" name=""/>
        <dsp:cNvSpPr/>
      </dsp:nvSpPr>
      <dsp:spPr>
        <a:xfrm rot="5400000">
          <a:off x="2975298" y="4251273"/>
          <a:ext cx="485698" cy="379878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357527"/>
                <a:satOff val="-21049"/>
                <a:lumOff val="21319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90000"/>
                <a:hueOff val="357527"/>
                <a:satOff val="-21049"/>
                <a:lumOff val="21319"/>
                <a:alphaOff val="0"/>
                <a:tint val="86000"/>
                <a:satMod val="115000"/>
              </a:schemeClr>
            </a:gs>
            <a:gs pos="100000">
              <a:schemeClr val="accent2">
                <a:shade val="90000"/>
                <a:hueOff val="357527"/>
                <a:satOff val="-21049"/>
                <a:lumOff val="21319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90000"/>
              <a:hueOff val="357527"/>
              <a:satOff val="-21049"/>
              <a:lumOff val="21319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D8C03B2-B1B3-493A-93C3-4BF43C101E78}">
      <dsp:nvSpPr>
        <dsp:cNvPr id="0" name=""/>
        <dsp:cNvSpPr/>
      </dsp:nvSpPr>
      <dsp:spPr>
        <a:xfrm>
          <a:off x="3785378" y="3978410"/>
          <a:ext cx="925603" cy="925603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477225"/>
                <a:satOff val="-28480"/>
                <a:lumOff val="36016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50000"/>
                <a:hueOff val="477225"/>
                <a:satOff val="-28480"/>
                <a:lumOff val="36016"/>
                <a:alphaOff val="0"/>
                <a:tint val="86000"/>
                <a:satMod val="115000"/>
              </a:schemeClr>
            </a:gs>
            <a:gs pos="100000">
              <a:schemeClr val="accent2">
                <a:shade val="50000"/>
                <a:hueOff val="477225"/>
                <a:satOff val="-28480"/>
                <a:lumOff val="36016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50000"/>
              <a:hueOff val="477225"/>
              <a:satOff val="-28480"/>
              <a:lumOff val="36016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Late for School</a:t>
          </a:r>
          <a:endParaRPr lang="en-US" sz="1200" kern="1200" dirty="0"/>
        </a:p>
      </dsp:txBody>
      <dsp:txXfrm>
        <a:off x="3920929" y="4113961"/>
        <a:ext cx="654501" cy="654501"/>
      </dsp:txXfrm>
    </dsp:sp>
    <dsp:sp modelId="{8D7BC3D6-94C0-4432-BE83-06ED2656F360}">
      <dsp:nvSpPr>
        <dsp:cNvPr id="0" name=""/>
        <dsp:cNvSpPr/>
      </dsp:nvSpPr>
      <dsp:spPr>
        <a:xfrm>
          <a:off x="4005330" y="3303816"/>
          <a:ext cx="485698" cy="379878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536290"/>
                <a:satOff val="-31573"/>
                <a:lumOff val="31978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90000"/>
                <a:hueOff val="536290"/>
                <a:satOff val="-31573"/>
                <a:lumOff val="31978"/>
                <a:alphaOff val="0"/>
                <a:tint val="86000"/>
                <a:satMod val="115000"/>
              </a:schemeClr>
            </a:gs>
            <a:gs pos="100000">
              <a:schemeClr val="accent2">
                <a:shade val="90000"/>
                <a:hueOff val="536290"/>
                <a:satOff val="-31573"/>
                <a:lumOff val="31978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90000"/>
              <a:hueOff val="536290"/>
              <a:satOff val="-31573"/>
              <a:lumOff val="31978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D32B9F7-EA1B-4681-85B4-6B58B4D33269}">
      <dsp:nvSpPr>
        <dsp:cNvPr id="0" name=""/>
        <dsp:cNvSpPr/>
      </dsp:nvSpPr>
      <dsp:spPr>
        <a:xfrm>
          <a:off x="3785378" y="2105000"/>
          <a:ext cx="925603" cy="925603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636300"/>
                <a:satOff val="-37973"/>
                <a:lumOff val="48021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50000"/>
                <a:hueOff val="636300"/>
                <a:satOff val="-37973"/>
                <a:lumOff val="48021"/>
                <a:alphaOff val="0"/>
                <a:tint val="86000"/>
                <a:satMod val="115000"/>
              </a:schemeClr>
            </a:gs>
            <a:gs pos="100000">
              <a:schemeClr val="accent2">
                <a:shade val="50000"/>
                <a:hueOff val="636300"/>
                <a:satOff val="-37973"/>
                <a:lumOff val="48021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50000"/>
              <a:hueOff val="636300"/>
              <a:satOff val="-37973"/>
              <a:lumOff val="48021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Teacher criticized</a:t>
          </a:r>
          <a:endParaRPr lang="en-US" sz="1200" kern="1200" dirty="0"/>
        </a:p>
      </dsp:txBody>
      <dsp:txXfrm>
        <a:off x="3920929" y="2240551"/>
        <a:ext cx="654501" cy="654501"/>
      </dsp:txXfrm>
    </dsp:sp>
    <dsp:sp modelId="{4220E528-EB18-4E5A-9263-DAFC6D86E4DC}">
      <dsp:nvSpPr>
        <dsp:cNvPr id="0" name=""/>
        <dsp:cNvSpPr/>
      </dsp:nvSpPr>
      <dsp:spPr>
        <a:xfrm>
          <a:off x="4005330" y="1430406"/>
          <a:ext cx="485698" cy="379878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715053"/>
                <a:satOff val="-42098"/>
                <a:lumOff val="42637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90000"/>
                <a:hueOff val="715053"/>
                <a:satOff val="-42098"/>
                <a:lumOff val="42637"/>
                <a:alphaOff val="0"/>
                <a:tint val="86000"/>
                <a:satMod val="115000"/>
              </a:schemeClr>
            </a:gs>
            <a:gs pos="100000">
              <a:schemeClr val="accent2">
                <a:shade val="90000"/>
                <a:hueOff val="715053"/>
                <a:satOff val="-42098"/>
                <a:lumOff val="42637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90000"/>
              <a:hueOff val="715053"/>
              <a:satOff val="-42098"/>
              <a:lumOff val="42637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1DA59D3-2E1C-4F26-9BD9-173E68166A4B}">
      <dsp:nvSpPr>
        <dsp:cNvPr id="0" name=""/>
        <dsp:cNvSpPr/>
      </dsp:nvSpPr>
      <dsp:spPr>
        <a:xfrm>
          <a:off x="3785378" y="231590"/>
          <a:ext cx="925603" cy="925603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636300"/>
                <a:satOff val="-37973"/>
                <a:lumOff val="48021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50000"/>
                <a:hueOff val="636300"/>
                <a:satOff val="-37973"/>
                <a:lumOff val="48021"/>
                <a:alphaOff val="0"/>
                <a:tint val="86000"/>
                <a:satMod val="115000"/>
              </a:schemeClr>
            </a:gs>
            <a:gs pos="100000">
              <a:schemeClr val="accent2">
                <a:shade val="50000"/>
                <a:hueOff val="636300"/>
                <a:satOff val="-37973"/>
                <a:lumOff val="48021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50000"/>
              <a:hueOff val="636300"/>
              <a:satOff val="-37973"/>
              <a:lumOff val="48021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Argued with teacher</a:t>
          </a:r>
          <a:endParaRPr lang="en-US" sz="1200" kern="1200" dirty="0"/>
        </a:p>
      </dsp:txBody>
      <dsp:txXfrm>
        <a:off x="3920929" y="367141"/>
        <a:ext cx="654501" cy="654501"/>
      </dsp:txXfrm>
    </dsp:sp>
    <dsp:sp modelId="{18C47A5C-03B6-4E50-9795-BE21803FD054}">
      <dsp:nvSpPr>
        <dsp:cNvPr id="0" name=""/>
        <dsp:cNvSpPr/>
      </dsp:nvSpPr>
      <dsp:spPr>
        <a:xfrm rot="5400000">
          <a:off x="5056865" y="504452"/>
          <a:ext cx="485698" cy="379878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536290"/>
                <a:satOff val="-31573"/>
                <a:lumOff val="31978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90000"/>
                <a:hueOff val="536290"/>
                <a:satOff val="-31573"/>
                <a:lumOff val="31978"/>
                <a:alphaOff val="0"/>
                <a:tint val="86000"/>
                <a:satMod val="115000"/>
              </a:schemeClr>
            </a:gs>
            <a:gs pos="100000">
              <a:schemeClr val="accent2">
                <a:shade val="90000"/>
                <a:hueOff val="536290"/>
                <a:satOff val="-31573"/>
                <a:lumOff val="31978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90000"/>
              <a:hueOff val="536290"/>
              <a:satOff val="-31573"/>
              <a:lumOff val="31978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BD64704-FD77-4094-B99A-EC55FDF14EAE}">
      <dsp:nvSpPr>
        <dsp:cNvPr id="0" name=""/>
        <dsp:cNvSpPr/>
      </dsp:nvSpPr>
      <dsp:spPr>
        <a:xfrm>
          <a:off x="5866945" y="231590"/>
          <a:ext cx="925603" cy="925603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477225"/>
                <a:satOff val="-28480"/>
                <a:lumOff val="36016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50000"/>
                <a:hueOff val="477225"/>
                <a:satOff val="-28480"/>
                <a:lumOff val="36016"/>
                <a:alphaOff val="0"/>
                <a:tint val="86000"/>
                <a:satMod val="115000"/>
              </a:schemeClr>
            </a:gs>
            <a:gs pos="100000">
              <a:schemeClr val="accent2">
                <a:shade val="50000"/>
                <a:hueOff val="477225"/>
                <a:satOff val="-28480"/>
                <a:lumOff val="36016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50000"/>
              <a:hueOff val="477225"/>
              <a:satOff val="-28480"/>
              <a:lumOff val="36016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Bullied at Recess</a:t>
          </a:r>
          <a:endParaRPr lang="en-US" sz="1200" kern="1200" dirty="0"/>
        </a:p>
      </dsp:txBody>
      <dsp:txXfrm>
        <a:off x="6002496" y="367141"/>
        <a:ext cx="654501" cy="654501"/>
      </dsp:txXfrm>
    </dsp:sp>
    <dsp:sp modelId="{42E642E9-500B-4EE4-B9BE-301EF34D891B}">
      <dsp:nvSpPr>
        <dsp:cNvPr id="0" name=""/>
        <dsp:cNvSpPr/>
      </dsp:nvSpPr>
      <dsp:spPr>
        <a:xfrm rot="10800000">
          <a:off x="6086897" y="1451909"/>
          <a:ext cx="485698" cy="379878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357527"/>
                <a:satOff val="-21049"/>
                <a:lumOff val="21319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90000"/>
                <a:hueOff val="357527"/>
                <a:satOff val="-21049"/>
                <a:lumOff val="21319"/>
                <a:alphaOff val="0"/>
                <a:tint val="86000"/>
                <a:satMod val="115000"/>
              </a:schemeClr>
            </a:gs>
            <a:gs pos="100000">
              <a:schemeClr val="accent2">
                <a:shade val="90000"/>
                <a:hueOff val="357527"/>
                <a:satOff val="-21049"/>
                <a:lumOff val="21319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90000"/>
              <a:hueOff val="357527"/>
              <a:satOff val="-21049"/>
              <a:lumOff val="21319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45C12FE-90F8-41A0-A15C-A1DA721A82E1}">
      <dsp:nvSpPr>
        <dsp:cNvPr id="0" name=""/>
        <dsp:cNvSpPr/>
      </dsp:nvSpPr>
      <dsp:spPr>
        <a:xfrm>
          <a:off x="5866945" y="2105000"/>
          <a:ext cx="925603" cy="925603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318150"/>
                <a:satOff val="-18987"/>
                <a:lumOff val="24011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50000"/>
                <a:hueOff val="318150"/>
                <a:satOff val="-18987"/>
                <a:lumOff val="24011"/>
                <a:alphaOff val="0"/>
                <a:tint val="86000"/>
                <a:satMod val="115000"/>
              </a:schemeClr>
            </a:gs>
            <a:gs pos="100000">
              <a:schemeClr val="accent2">
                <a:shade val="50000"/>
                <a:hueOff val="318150"/>
                <a:satOff val="-18987"/>
                <a:lumOff val="24011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50000"/>
              <a:hueOff val="318150"/>
              <a:satOff val="-18987"/>
              <a:lumOff val="24011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Hit other student</a:t>
          </a:r>
          <a:endParaRPr lang="en-US" sz="1200" kern="1200" dirty="0"/>
        </a:p>
      </dsp:txBody>
      <dsp:txXfrm>
        <a:off x="6002496" y="2240551"/>
        <a:ext cx="654501" cy="654501"/>
      </dsp:txXfrm>
    </dsp:sp>
    <dsp:sp modelId="{57E6E3C8-359C-4645-B035-58E08ABEB275}">
      <dsp:nvSpPr>
        <dsp:cNvPr id="0" name=""/>
        <dsp:cNvSpPr/>
      </dsp:nvSpPr>
      <dsp:spPr>
        <a:xfrm rot="10800000">
          <a:off x="6086897" y="3209792"/>
          <a:ext cx="485698" cy="379878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178763"/>
                <a:satOff val="-10524"/>
                <a:lumOff val="10659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90000"/>
                <a:hueOff val="178763"/>
                <a:satOff val="-10524"/>
                <a:lumOff val="10659"/>
                <a:alphaOff val="0"/>
                <a:tint val="86000"/>
                <a:satMod val="115000"/>
              </a:schemeClr>
            </a:gs>
            <a:gs pos="100000">
              <a:schemeClr val="accent2">
                <a:shade val="90000"/>
                <a:hueOff val="178763"/>
                <a:satOff val="-10524"/>
                <a:lumOff val="10659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90000"/>
              <a:hueOff val="178763"/>
              <a:satOff val="-10524"/>
              <a:lumOff val="10659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1623C44-1425-47C8-B5AC-B8BE4D1E8721}">
      <dsp:nvSpPr>
        <dsp:cNvPr id="0" name=""/>
        <dsp:cNvSpPr/>
      </dsp:nvSpPr>
      <dsp:spPr>
        <a:xfrm>
          <a:off x="5635891" y="3747356"/>
          <a:ext cx="1387711" cy="1387711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159075"/>
                <a:satOff val="-9493"/>
                <a:lumOff val="12005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50000"/>
                <a:hueOff val="159075"/>
                <a:satOff val="-9493"/>
                <a:lumOff val="12005"/>
                <a:alphaOff val="0"/>
                <a:tint val="86000"/>
                <a:satMod val="115000"/>
              </a:schemeClr>
            </a:gs>
            <a:gs pos="100000">
              <a:schemeClr val="accent2">
                <a:shade val="50000"/>
                <a:hueOff val="159075"/>
                <a:satOff val="-9493"/>
                <a:lumOff val="12005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50000"/>
              <a:hueOff val="159075"/>
              <a:satOff val="-9493"/>
              <a:lumOff val="12005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Suspended</a:t>
          </a:r>
          <a:endParaRPr lang="en-US" sz="1500" kern="1200" dirty="0"/>
        </a:p>
      </dsp:txBody>
      <dsp:txXfrm>
        <a:off x="5839117" y="3950582"/>
        <a:ext cx="981259" cy="9812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7CE057-AA7C-4571-B3D3-F5CDA731D412}">
      <dsp:nvSpPr>
        <dsp:cNvPr id="0" name=""/>
        <dsp:cNvSpPr/>
      </dsp:nvSpPr>
      <dsp:spPr>
        <a:xfrm>
          <a:off x="617219" y="0"/>
          <a:ext cx="6995160" cy="40640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8B6BA8E-036A-41AE-9094-C57866835CA9}">
      <dsp:nvSpPr>
        <dsp:cNvPr id="0" name=""/>
        <dsp:cNvSpPr/>
      </dsp:nvSpPr>
      <dsp:spPr>
        <a:xfrm>
          <a:off x="2567" y="1219199"/>
          <a:ext cx="1559060" cy="16256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Triggers</a:t>
          </a:r>
          <a:endParaRPr lang="en-US" sz="2200" kern="1200" dirty="0"/>
        </a:p>
      </dsp:txBody>
      <dsp:txXfrm>
        <a:off x="78674" y="1295306"/>
        <a:ext cx="1406846" cy="1473386"/>
      </dsp:txXfrm>
    </dsp:sp>
    <dsp:sp modelId="{CC5B763F-F570-4AC4-B7BB-C817AA1C8A49}">
      <dsp:nvSpPr>
        <dsp:cNvPr id="0" name=""/>
        <dsp:cNvSpPr/>
      </dsp:nvSpPr>
      <dsp:spPr>
        <a:xfrm>
          <a:off x="1668918" y="1219199"/>
          <a:ext cx="1559060" cy="16256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Cues</a:t>
          </a:r>
          <a:endParaRPr lang="en-US" sz="2200" kern="1200" dirty="0"/>
        </a:p>
      </dsp:txBody>
      <dsp:txXfrm>
        <a:off x="1745025" y="1295306"/>
        <a:ext cx="1406846" cy="1473386"/>
      </dsp:txXfrm>
    </dsp:sp>
    <dsp:sp modelId="{2847488C-42DB-447C-B393-6960F6BBD709}">
      <dsp:nvSpPr>
        <dsp:cNvPr id="0" name=""/>
        <dsp:cNvSpPr/>
      </dsp:nvSpPr>
      <dsp:spPr>
        <a:xfrm>
          <a:off x="3335269" y="1219199"/>
          <a:ext cx="1559060" cy="16256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4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Anger Reducer</a:t>
          </a:r>
          <a:endParaRPr lang="en-US" sz="2200" kern="1200" dirty="0"/>
        </a:p>
      </dsp:txBody>
      <dsp:txXfrm>
        <a:off x="3411376" y="1295306"/>
        <a:ext cx="1406846" cy="1473386"/>
      </dsp:txXfrm>
    </dsp:sp>
    <dsp:sp modelId="{41F8D000-C623-4B40-9B35-51CE578608D9}">
      <dsp:nvSpPr>
        <dsp:cNvPr id="0" name=""/>
        <dsp:cNvSpPr/>
      </dsp:nvSpPr>
      <dsp:spPr>
        <a:xfrm>
          <a:off x="5001620" y="1219199"/>
          <a:ext cx="1559060" cy="16256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Reminder</a:t>
          </a:r>
          <a:endParaRPr lang="en-US" sz="2200" kern="1200" dirty="0"/>
        </a:p>
      </dsp:txBody>
      <dsp:txXfrm>
        <a:off x="5077727" y="1295306"/>
        <a:ext cx="1406846" cy="1473386"/>
      </dsp:txXfrm>
    </dsp:sp>
    <dsp:sp modelId="{62258D8F-4D73-4295-AFA8-96AB29333CDF}">
      <dsp:nvSpPr>
        <dsp:cNvPr id="0" name=""/>
        <dsp:cNvSpPr/>
      </dsp:nvSpPr>
      <dsp:spPr>
        <a:xfrm>
          <a:off x="6667971" y="1219199"/>
          <a:ext cx="1559060" cy="162560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Self-Evaluation</a:t>
          </a:r>
          <a:endParaRPr lang="en-US" sz="2000" kern="1200" dirty="0"/>
        </a:p>
      </dsp:txBody>
      <dsp:txXfrm>
        <a:off x="6744078" y="1295306"/>
        <a:ext cx="1406846" cy="14733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746C2A-6F93-464B-BFA8-0A9EA548EA4C}">
      <dsp:nvSpPr>
        <dsp:cNvPr id="0" name=""/>
        <dsp:cNvSpPr/>
      </dsp:nvSpPr>
      <dsp:spPr>
        <a:xfrm>
          <a:off x="-204335" y="104775"/>
          <a:ext cx="4300545" cy="4662486"/>
        </a:xfrm>
        <a:prstGeom prst="ellipse">
          <a:avLst/>
        </a:prstGeom>
        <a:gradFill rotWithShape="0">
          <a:gsLst>
            <a:gs pos="0">
              <a:srgbClr val="A9074C"/>
            </a:gs>
            <a:gs pos="80000">
              <a:schemeClr val="accent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alpha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>
              <a:latin typeface="Arial" pitchFamily="34" charset="0"/>
              <a:cs typeface="Arial" pitchFamily="34" charset="0"/>
            </a:rPr>
            <a:t>Emotional Mind</a:t>
          </a:r>
        </a:p>
      </dsp:txBody>
      <dsp:txXfrm>
        <a:off x="396190" y="654583"/>
        <a:ext cx="2479594" cy="3562871"/>
      </dsp:txXfrm>
    </dsp:sp>
    <dsp:sp modelId="{510E1359-303A-4941-9F9B-DF9FEA6E4AFB}">
      <dsp:nvSpPr>
        <dsp:cNvPr id="0" name=""/>
        <dsp:cNvSpPr/>
      </dsp:nvSpPr>
      <dsp:spPr>
        <a:xfrm>
          <a:off x="2315917" y="161928"/>
          <a:ext cx="4489222" cy="4605333"/>
        </a:xfrm>
        <a:prstGeom prst="ellipse">
          <a:avLst/>
        </a:prstGeom>
        <a:gradFill rotWithShape="0">
          <a:gsLst>
            <a:gs pos="0">
              <a:srgbClr val="00B050"/>
            </a:gs>
            <a:gs pos="80000">
              <a:schemeClr val="accent2">
                <a:alpha val="50000"/>
                <a:hueOff val="544850"/>
                <a:satOff val="-11399"/>
                <a:lumOff val="39411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544850"/>
                <a:satOff val="-11399"/>
                <a:lumOff val="39411"/>
                <a:alphaOff val="0"/>
                <a:shade val="94000"/>
                <a:satMod val="135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alpha val="50000"/>
              <a:hueOff val="-838123"/>
              <a:satOff val="-9658"/>
              <a:lumOff val="2159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>
              <a:latin typeface="Arial" pitchFamily="34" charset="0"/>
              <a:cs typeface="Arial" pitchFamily="34" charset="0"/>
            </a:rPr>
            <a:t>Rational </a:t>
          </a:r>
          <a:r>
            <a:rPr lang="en-US" sz="4400" kern="1200" dirty="0">
              <a:latin typeface="Arial" pitchFamily="34" charset="0"/>
              <a:cs typeface="Arial" pitchFamily="34" charset="0"/>
            </a:rPr>
            <a:t>Mind</a:t>
          </a:r>
        </a:p>
      </dsp:txBody>
      <dsp:txXfrm>
        <a:off x="3589886" y="704996"/>
        <a:ext cx="2588380" cy="351919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971CCB-02B0-4B4D-A1EA-CFCA01A8E66A}">
      <dsp:nvSpPr>
        <dsp:cNvPr id="0" name=""/>
        <dsp:cNvSpPr/>
      </dsp:nvSpPr>
      <dsp:spPr>
        <a:xfrm>
          <a:off x="1472757" y="536"/>
          <a:ext cx="1387711" cy="1387711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5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Good mood night before</a:t>
          </a:r>
          <a:endParaRPr lang="en-US" sz="1500" kern="1200" dirty="0"/>
        </a:p>
      </dsp:txBody>
      <dsp:txXfrm>
        <a:off x="1675983" y="203762"/>
        <a:ext cx="981259" cy="981259"/>
      </dsp:txXfrm>
    </dsp:sp>
    <dsp:sp modelId="{7D8FD7D4-A277-417D-AEAF-5D4E40753F1C}">
      <dsp:nvSpPr>
        <dsp:cNvPr id="0" name=""/>
        <dsp:cNvSpPr/>
      </dsp:nvSpPr>
      <dsp:spPr>
        <a:xfrm rot="10800000">
          <a:off x="1923763" y="1567436"/>
          <a:ext cx="485698" cy="379878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9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F1EB93E-F2BD-4E1F-B358-10E768DABCA5}">
      <dsp:nvSpPr>
        <dsp:cNvPr id="0" name=""/>
        <dsp:cNvSpPr/>
      </dsp:nvSpPr>
      <dsp:spPr>
        <a:xfrm>
          <a:off x="1703811" y="2105000"/>
          <a:ext cx="925603" cy="925603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159075"/>
                <a:satOff val="-9493"/>
                <a:lumOff val="12005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50000"/>
                <a:hueOff val="159075"/>
                <a:satOff val="-9493"/>
                <a:lumOff val="12005"/>
                <a:alphaOff val="0"/>
                <a:tint val="86000"/>
                <a:satMod val="115000"/>
              </a:schemeClr>
            </a:gs>
            <a:gs pos="100000">
              <a:schemeClr val="accent2">
                <a:shade val="50000"/>
                <a:hueOff val="159075"/>
                <a:satOff val="-9493"/>
                <a:lumOff val="12005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50000"/>
              <a:hueOff val="159075"/>
              <a:satOff val="-9493"/>
              <a:lumOff val="12005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Stayed up late</a:t>
          </a:r>
          <a:endParaRPr lang="en-US" sz="1200" kern="1200" dirty="0"/>
        </a:p>
      </dsp:txBody>
      <dsp:txXfrm>
        <a:off x="1839362" y="2240551"/>
        <a:ext cx="654501" cy="654501"/>
      </dsp:txXfrm>
    </dsp:sp>
    <dsp:sp modelId="{5D055830-3052-4F62-8BB5-882C7BDA53A0}">
      <dsp:nvSpPr>
        <dsp:cNvPr id="0" name=""/>
        <dsp:cNvSpPr/>
      </dsp:nvSpPr>
      <dsp:spPr>
        <a:xfrm rot="10800000">
          <a:off x="1923763" y="3325319"/>
          <a:ext cx="485698" cy="379878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178763"/>
                <a:satOff val="-10524"/>
                <a:lumOff val="10659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90000"/>
                <a:hueOff val="178763"/>
                <a:satOff val="-10524"/>
                <a:lumOff val="10659"/>
                <a:alphaOff val="0"/>
                <a:tint val="86000"/>
                <a:satMod val="115000"/>
              </a:schemeClr>
            </a:gs>
            <a:gs pos="100000">
              <a:schemeClr val="accent2">
                <a:shade val="90000"/>
                <a:hueOff val="178763"/>
                <a:satOff val="-10524"/>
                <a:lumOff val="10659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90000"/>
              <a:hueOff val="178763"/>
              <a:satOff val="-10524"/>
              <a:lumOff val="10659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EBF8FAE-4520-4A7F-A364-0E18F1C40EF6}">
      <dsp:nvSpPr>
        <dsp:cNvPr id="0" name=""/>
        <dsp:cNvSpPr/>
      </dsp:nvSpPr>
      <dsp:spPr>
        <a:xfrm>
          <a:off x="1703811" y="3978410"/>
          <a:ext cx="925603" cy="925603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318150"/>
                <a:satOff val="-18987"/>
                <a:lumOff val="24011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50000"/>
                <a:hueOff val="318150"/>
                <a:satOff val="-18987"/>
                <a:lumOff val="24011"/>
                <a:alphaOff val="0"/>
                <a:tint val="86000"/>
                <a:satMod val="115000"/>
              </a:schemeClr>
            </a:gs>
            <a:gs pos="100000">
              <a:schemeClr val="accent2">
                <a:shade val="50000"/>
                <a:hueOff val="318150"/>
                <a:satOff val="-18987"/>
                <a:lumOff val="24011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50000"/>
              <a:hueOff val="318150"/>
              <a:satOff val="-18987"/>
              <a:lumOff val="24011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Tired and irritable</a:t>
          </a:r>
          <a:endParaRPr lang="en-US" sz="1200" kern="1200" dirty="0"/>
        </a:p>
      </dsp:txBody>
      <dsp:txXfrm>
        <a:off x="1839362" y="4113961"/>
        <a:ext cx="654501" cy="654501"/>
      </dsp:txXfrm>
    </dsp:sp>
    <dsp:sp modelId="{6E2FC80A-D819-472B-967E-2902B9AD6A57}">
      <dsp:nvSpPr>
        <dsp:cNvPr id="0" name=""/>
        <dsp:cNvSpPr/>
      </dsp:nvSpPr>
      <dsp:spPr>
        <a:xfrm rot="5400000">
          <a:off x="2975298" y="4251273"/>
          <a:ext cx="485698" cy="379878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357527"/>
                <a:satOff val="-21049"/>
                <a:lumOff val="21319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90000"/>
                <a:hueOff val="357527"/>
                <a:satOff val="-21049"/>
                <a:lumOff val="21319"/>
                <a:alphaOff val="0"/>
                <a:tint val="86000"/>
                <a:satMod val="115000"/>
              </a:schemeClr>
            </a:gs>
            <a:gs pos="100000">
              <a:schemeClr val="accent2">
                <a:shade val="90000"/>
                <a:hueOff val="357527"/>
                <a:satOff val="-21049"/>
                <a:lumOff val="21319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90000"/>
              <a:hueOff val="357527"/>
              <a:satOff val="-21049"/>
              <a:lumOff val="21319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D8C03B2-B1B3-493A-93C3-4BF43C101E78}">
      <dsp:nvSpPr>
        <dsp:cNvPr id="0" name=""/>
        <dsp:cNvSpPr/>
      </dsp:nvSpPr>
      <dsp:spPr>
        <a:xfrm>
          <a:off x="3785378" y="3978410"/>
          <a:ext cx="925603" cy="925603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477225"/>
                <a:satOff val="-28480"/>
                <a:lumOff val="36016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50000"/>
                <a:hueOff val="477225"/>
                <a:satOff val="-28480"/>
                <a:lumOff val="36016"/>
                <a:alphaOff val="0"/>
                <a:tint val="86000"/>
                <a:satMod val="115000"/>
              </a:schemeClr>
            </a:gs>
            <a:gs pos="100000">
              <a:schemeClr val="accent2">
                <a:shade val="50000"/>
                <a:hueOff val="477225"/>
                <a:satOff val="-28480"/>
                <a:lumOff val="36016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50000"/>
              <a:hueOff val="477225"/>
              <a:satOff val="-28480"/>
              <a:lumOff val="36016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Late for School</a:t>
          </a:r>
          <a:endParaRPr lang="en-US" sz="1200" kern="1200" dirty="0"/>
        </a:p>
      </dsp:txBody>
      <dsp:txXfrm>
        <a:off x="3920929" y="4113961"/>
        <a:ext cx="654501" cy="654501"/>
      </dsp:txXfrm>
    </dsp:sp>
    <dsp:sp modelId="{8D7BC3D6-94C0-4432-BE83-06ED2656F360}">
      <dsp:nvSpPr>
        <dsp:cNvPr id="0" name=""/>
        <dsp:cNvSpPr/>
      </dsp:nvSpPr>
      <dsp:spPr>
        <a:xfrm>
          <a:off x="4005330" y="3303816"/>
          <a:ext cx="485698" cy="379878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536290"/>
                <a:satOff val="-31573"/>
                <a:lumOff val="31978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90000"/>
                <a:hueOff val="536290"/>
                <a:satOff val="-31573"/>
                <a:lumOff val="31978"/>
                <a:alphaOff val="0"/>
                <a:tint val="86000"/>
                <a:satMod val="115000"/>
              </a:schemeClr>
            </a:gs>
            <a:gs pos="100000">
              <a:schemeClr val="accent2">
                <a:shade val="90000"/>
                <a:hueOff val="536290"/>
                <a:satOff val="-31573"/>
                <a:lumOff val="31978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90000"/>
              <a:hueOff val="536290"/>
              <a:satOff val="-31573"/>
              <a:lumOff val="31978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D32B9F7-EA1B-4681-85B4-6B58B4D33269}">
      <dsp:nvSpPr>
        <dsp:cNvPr id="0" name=""/>
        <dsp:cNvSpPr/>
      </dsp:nvSpPr>
      <dsp:spPr>
        <a:xfrm>
          <a:off x="3785378" y="2105000"/>
          <a:ext cx="925603" cy="925603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636300"/>
                <a:satOff val="-37973"/>
                <a:lumOff val="48021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50000"/>
                <a:hueOff val="636300"/>
                <a:satOff val="-37973"/>
                <a:lumOff val="48021"/>
                <a:alphaOff val="0"/>
                <a:tint val="86000"/>
                <a:satMod val="115000"/>
              </a:schemeClr>
            </a:gs>
            <a:gs pos="100000">
              <a:schemeClr val="accent2">
                <a:shade val="50000"/>
                <a:hueOff val="636300"/>
                <a:satOff val="-37973"/>
                <a:lumOff val="48021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50000"/>
              <a:hueOff val="636300"/>
              <a:satOff val="-37973"/>
              <a:lumOff val="48021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Teacher criticized</a:t>
          </a:r>
          <a:endParaRPr lang="en-US" sz="1200" kern="1200" dirty="0"/>
        </a:p>
      </dsp:txBody>
      <dsp:txXfrm>
        <a:off x="3920929" y="2240551"/>
        <a:ext cx="654501" cy="654501"/>
      </dsp:txXfrm>
    </dsp:sp>
    <dsp:sp modelId="{4220E528-EB18-4E5A-9263-DAFC6D86E4DC}">
      <dsp:nvSpPr>
        <dsp:cNvPr id="0" name=""/>
        <dsp:cNvSpPr/>
      </dsp:nvSpPr>
      <dsp:spPr>
        <a:xfrm>
          <a:off x="4005330" y="1430406"/>
          <a:ext cx="485698" cy="379878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715053"/>
                <a:satOff val="-42098"/>
                <a:lumOff val="42637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90000"/>
                <a:hueOff val="715053"/>
                <a:satOff val="-42098"/>
                <a:lumOff val="42637"/>
                <a:alphaOff val="0"/>
                <a:tint val="86000"/>
                <a:satMod val="115000"/>
              </a:schemeClr>
            </a:gs>
            <a:gs pos="100000">
              <a:schemeClr val="accent2">
                <a:shade val="90000"/>
                <a:hueOff val="715053"/>
                <a:satOff val="-42098"/>
                <a:lumOff val="42637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90000"/>
              <a:hueOff val="715053"/>
              <a:satOff val="-42098"/>
              <a:lumOff val="42637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1DA59D3-2E1C-4F26-9BD9-173E68166A4B}">
      <dsp:nvSpPr>
        <dsp:cNvPr id="0" name=""/>
        <dsp:cNvSpPr/>
      </dsp:nvSpPr>
      <dsp:spPr>
        <a:xfrm>
          <a:off x="3785378" y="231590"/>
          <a:ext cx="925603" cy="925603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636300"/>
                <a:satOff val="-37973"/>
                <a:lumOff val="48021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50000"/>
                <a:hueOff val="636300"/>
                <a:satOff val="-37973"/>
                <a:lumOff val="48021"/>
                <a:alphaOff val="0"/>
                <a:tint val="86000"/>
                <a:satMod val="115000"/>
              </a:schemeClr>
            </a:gs>
            <a:gs pos="100000">
              <a:schemeClr val="accent2">
                <a:shade val="50000"/>
                <a:hueOff val="636300"/>
                <a:satOff val="-37973"/>
                <a:lumOff val="48021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50000"/>
              <a:hueOff val="636300"/>
              <a:satOff val="-37973"/>
              <a:lumOff val="48021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Argued with teacher</a:t>
          </a:r>
          <a:endParaRPr lang="en-US" sz="1200" kern="1200" dirty="0"/>
        </a:p>
      </dsp:txBody>
      <dsp:txXfrm>
        <a:off x="3920929" y="367141"/>
        <a:ext cx="654501" cy="654501"/>
      </dsp:txXfrm>
    </dsp:sp>
    <dsp:sp modelId="{18C47A5C-03B6-4E50-9795-BE21803FD054}">
      <dsp:nvSpPr>
        <dsp:cNvPr id="0" name=""/>
        <dsp:cNvSpPr/>
      </dsp:nvSpPr>
      <dsp:spPr>
        <a:xfrm rot="5400000">
          <a:off x="5056865" y="504452"/>
          <a:ext cx="485698" cy="379878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536290"/>
                <a:satOff val="-31573"/>
                <a:lumOff val="31978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90000"/>
                <a:hueOff val="536290"/>
                <a:satOff val="-31573"/>
                <a:lumOff val="31978"/>
                <a:alphaOff val="0"/>
                <a:tint val="86000"/>
                <a:satMod val="115000"/>
              </a:schemeClr>
            </a:gs>
            <a:gs pos="100000">
              <a:schemeClr val="accent2">
                <a:shade val="90000"/>
                <a:hueOff val="536290"/>
                <a:satOff val="-31573"/>
                <a:lumOff val="31978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90000"/>
              <a:hueOff val="536290"/>
              <a:satOff val="-31573"/>
              <a:lumOff val="31978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BD64704-FD77-4094-B99A-EC55FDF14EAE}">
      <dsp:nvSpPr>
        <dsp:cNvPr id="0" name=""/>
        <dsp:cNvSpPr/>
      </dsp:nvSpPr>
      <dsp:spPr>
        <a:xfrm>
          <a:off x="5866945" y="231590"/>
          <a:ext cx="925603" cy="925603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477225"/>
                <a:satOff val="-28480"/>
                <a:lumOff val="36016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50000"/>
                <a:hueOff val="477225"/>
                <a:satOff val="-28480"/>
                <a:lumOff val="36016"/>
                <a:alphaOff val="0"/>
                <a:tint val="86000"/>
                <a:satMod val="115000"/>
              </a:schemeClr>
            </a:gs>
            <a:gs pos="100000">
              <a:schemeClr val="accent2">
                <a:shade val="50000"/>
                <a:hueOff val="477225"/>
                <a:satOff val="-28480"/>
                <a:lumOff val="36016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50000"/>
              <a:hueOff val="477225"/>
              <a:satOff val="-28480"/>
              <a:lumOff val="36016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Bullied at Recess</a:t>
          </a:r>
          <a:endParaRPr lang="en-US" sz="1200" kern="1200" dirty="0"/>
        </a:p>
      </dsp:txBody>
      <dsp:txXfrm>
        <a:off x="6002496" y="367141"/>
        <a:ext cx="654501" cy="654501"/>
      </dsp:txXfrm>
    </dsp:sp>
    <dsp:sp modelId="{42E642E9-500B-4EE4-B9BE-301EF34D891B}">
      <dsp:nvSpPr>
        <dsp:cNvPr id="0" name=""/>
        <dsp:cNvSpPr/>
      </dsp:nvSpPr>
      <dsp:spPr>
        <a:xfrm rot="10800000">
          <a:off x="6086897" y="1451909"/>
          <a:ext cx="485698" cy="379878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357527"/>
                <a:satOff val="-21049"/>
                <a:lumOff val="21319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90000"/>
                <a:hueOff val="357527"/>
                <a:satOff val="-21049"/>
                <a:lumOff val="21319"/>
                <a:alphaOff val="0"/>
                <a:tint val="86000"/>
                <a:satMod val="115000"/>
              </a:schemeClr>
            </a:gs>
            <a:gs pos="100000">
              <a:schemeClr val="accent2">
                <a:shade val="90000"/>
                <a:hueOff val="357527"/>
                <a:satOff val="-21049"/>
                <a:lumOff val="21319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90000"/>
              <a:hueOff val="357527"/>
              <a:satOff val="-21049"/>
              <a:lumOff val="21319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45C12FE-90F8-41A0-A15C-A1DA721A82E1}">
      <dsp:nvSpPr>
        <dsp:cNvPr id="0" name=""/>
        <dsp:cNvSpPr/>
      </dsp:nvSpPr>
      <dsp:spPr>
        <a:xfrm>
          <a:off x="5866945" y="2105000"/>
          <a:ext cx="925603" cy="925603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318150"/>
                <a:satOff val="-18987"/>
                <a:lumOff val="24011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50000"/>
                <a:hueOff val="318150"/>
                <a:satOff val="-18987"/>
                <a:lumOff val="24011"/>
                <a:alphaOff val="0"/>
                <a:tint val="86000"/>
                <a:satMod val="115000"/>
              </a:schemeClr>
            </a:gs>
            <a:gs pos="100000">
              <a:schemeClr val="accent2">
                <a:shade val="50000"/>
                <a:hueOff val="318150"/>
                <a:satOff val="-18987"/>
                <a:lumOff val="24011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50000"/>
              <a:hueOff val="318150"/>
              <a:satOff val="-18987"/>
              <a:lumOff val="24011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Hit other student</a:t>
          </a:r>
          <a:endParaRPr lang="en-US" sz="1200" kern="1200" dirty="0"/>
        </a:p>
      </dsp:txBody>
      <dsp:txXfrm>
        <a:off x="6002496" y="2240551"/>
        <a:ext cx="654501" cy="654501"/>
      </dsp:txXfrm>
    </dsp:sp>
    <dsp:sp modelId="{57E6E3C8-359C-4645-B035-58E08ABEB275}">
      <dsp:nvSpPr>
        <dsp:cNvPr id="0" name=""/>
        <dsp:cNvSpPr/>
      </dsp:nvSpPr>
      <dsp:spPr>
        <a:xfrm rot="10800000">
          <a:off x="6086897" y="3209792"/>
          <a:ext cx="485698" cy="379878"/>
        </a:xfrm>
        <a:prstGeom prst="triangle">
          <a:avLst/>
        </a:prstGeom>
        <a:gradFill rotWithShape="0">
          <a:gsLst>
            <a:gs pos="0">
              <a:schemeClr val="accent2">
                <a:shade val="90000"/>
                <a:hueOff val="178763"/>
                <a:satOff val="-10524"/>
                <a:lumOff val="10659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90000"/>
                <a:hueOff val="178763"/>
                <a:satOff val="-10524"/>
                <a:lumOff val="10659"/>
                <a:alphaOff val="0"/>
                <a:tint val="86000"/>
                <a:satMod val="115000"/>
              </a:schemeClr>
            </a:gs>
            <a:gs pos="100000">
              <a:schemeClr val="accent2">
                <a:shade val="90000"/>
                <a:hueOff val="178763"/>
                <a:satOff val="-10524"/>
                <a:lumOff val="10659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90000"/>
              <a:hueOff val="178763"/>
              <a:satOff val="-10524"/>
              <a:lumOff val="10659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1623C44-1425-47C8-B5AC-B8BE4D1E8721}">
      <dsp:nvSpPr>
        <dsp:cNvPr id="0" name=""/>
        <dsp:cNvSpPr/>
      </dsp:nvSpPr>
      <dsp:spPr>
        <a:xfrm>
          <a:off x="5635891" y="3747356"/>
          <a:ext cx="1387711" cy="1387711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159075"/>
                <a:satOff val="-9493"/>
                <a:lumOff val="12005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shade val="50000"/>
                <a:hueOff val="159075"/>
                <a:satOff val="-9493"/>
                <a:lumOff val="12005"/>
                <a:alphaOff val="0"/>
                <a:tint val="86000"/>
                <a:satMod val="115000"/>
              </a:schemeClr>
            </a:gs>
            <a:gs pos="100000">
              <a:schemeClr val="accent2">
                <a:shade val="50000"/>
                <a:hueOff val="159075"/>
                <a:satOff val="-9493"/>
                <a:lumOff val="12005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shade val="50000"/>
              <a:hueOff val="159075"/>
              <a:satOff val="-9493"/>
              <a:lumOff val="12005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Suspended</a:t>
          </a:r>
          <a:endParaRPr lang="en-US" sz="1500" kern="1200" dirty="0"/>
        </a:p>
      </dsp:txBody>
      <dsp:txXfrm>
        <a:off x="5839117" y="3950582"/>
        <a:ext cx="981259" cy="9812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7E112-6E6D-4154-AB93-732059755BD1}" type="datetimeFigureOut">
              <a:rPr lang="en-US" smtClean="0"/>
              <a:t>3/1/14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105F1A-D73F-40FA-998D-528249408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685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6D844A-4C84-4832-92E2-1A06412DAF58}" type="datetimeFigureOut">
              <a:rPr lang="en-US" smtClean="0"/>
              <a:pPr/>
              <a:t>3/1/14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6239C-A571-454F-9CAC-434FFF1380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952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88B46F-A6B1-41DB-AB16-DD96D8C44BB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DAA5D0-1A6E-4701-B438-308CFBF6639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403699-C2BF-469E-8A9A-151443CB7764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403699-C2BF-469E-8A9A-151443CB7764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403699-C2BF-469E-8A9A-151443CB7764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403699-C2BF-469E-8A9A-151443CB7764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403699-C2BF-469E-8A9A-151443CB7764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403699-C2BF-469E-8A9A-151443CB7764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403699-C2BF-469E-8A9A-151443CB7764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403699-C2BF-469E-8A9A-151443CB7764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AACB2C-26FB-444F-AE69-FEF57F2A0997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E34040-7F75-452C-B7DC-20098B3137F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AACB2C-26FB-444F-AE69-FEF57F2A0997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AACB2C-26FB-444F-AE69-FEF57F2A0997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CCAD0-C912-4CF6-AC94-EFBDB99E032D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E2DB32-5479-4441-84A1-3BDBA5F96E1B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1A6A9C-5647-4E88-84EA-7CD5988D1175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1C122-732E-43C2-83F6-E1A31B582D91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B0AA3B-7A07-47F5-9AAE-3D6718D38190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67D6AA-BA18-4357-B45F-43C74187B880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403699-C2BF-469E-8A9A-151443CB776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403699-C2BF-469E-8A9A-151443CB776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AACB2C-26FB-444F-AE69-FEF57F2A099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1A6A9C-5647-4E88-84EA-7CD5988D117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1C122-732E-43C2-83F6-E1A31B582D91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D0F812-2BD5-4015-845B-6637CAA2B4DD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8D0E25-B5B2-4A19-BED1-3EE2A89FAA6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3/1/14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3/1/14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1371600"/>
            <a:ext cx="8156448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Managing Challenging Behaviors</a:t>
            </a:r>
            <a:br>
              <a:rPr lang="en-US" dirty="0" smtClean="0"/>
            </a:br>
            <a:r>
              <a:rPr lang="en-US" sz="4400" dirty="0" smtClean="0"/>
              <a:t>Why kids act the way they do</a:t>
            </a:r>
            <a:endParaRPr lang="en-US" sz="4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3657600"/>
            <a:ext cx="7854696" cy="1323536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endParaRPr lang="en-US" sz="3800" dirty="0" smtClean="0"/>
          </a:p>
          <a:p>
            <a:r>
              <a:rPr lang="en-US" sz="3800" dirty="0" smtClean="0"/>
              <a:t>Parents Place</a:t>
            </a:r>
          </a:p>
          <a:p>
            <a:r>
              <a:rPr lang="en-US" sz="3800" dirty="0" smtClean="0"/>
              <a:t>Presented by Mark Purcell, </a:t>
            </a:r>
            <a:r>
              <a:rPr lang="en-US" sz="3800" dirty="0" err="1" smtClean="0"/>
              <a:t>Psy.D</a:t>
            </a:r>
            <a:r>
              <a:rPr lang="en-US" sz="3800" dirty="0" smtClean="0"/>
              <a:t>.</a:t>
            </a:r>
            <a:endParaRPr lang="en-US" sz="3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Collaborative Problem Solving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can be done differently…</a:t>
            </a:r>
          </a:p>
          <a:p>
            <a:pPr lvl="1"/>
            <a:r>
              <a:rPr lang="en-US" dirty="0" smtClean="0"/>
              <a:t>Collaboratively solving the problem helps kids learn new coping strategies</a:t>
            </a:r>
          </a:p>
          <a:p>
            <a:pPr lvl="1"/>
            <a:r>
              <a:rPr lang="en-US" dirty="0" smtClean="0"/>
              <a:t>When adults impose will/consequences, child’s frustration increases and leads to more negative behaviors.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235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Collaborative Problem Solving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Steps: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Empathy Step – validate and understand what the child is feeling and why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Define the Problem – entering into solve the problem with the child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Invitation – Adult and child brainstorm solutions so as to arrive at a plan that is realistic and mutually satisfying.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215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Sequence of Conflict Cycle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57200" y="1600200"/>
            <a:ext cx="4040188" cy="476012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Stressful event ACTIVATES youth’s irrational beliefs (“Everyone hates me”)</a:t>
            </a:r>
          </a:p>
          <a:p>
            <a:r>
              <a:rPr lang="en-US" sz="2400" dirty="0" smtClean="0"/>
              <a:t>Beliefs TRIGGER intense feelings</a:t>
            </a:r>
          </a:p>
          <a:p>
            <a:r>
              <a:rPr lang="en-US" sz="2400" dirty="0" smtClean="0"/>
              <a:t>Feelings DRIVE inappropriate behaviors</a:t>
            </a:r>
          </a:p>
          <a:p>
            <a:r>
              <a:rPr lang="en-US" sz="2400" dirty="0" smtClean="0"/>
              <a:t>Inappropriate behaviors INCITE others</a:t>
            </a:r>
          </a:p>
          <a:p>
            <a:r>
              <a:rPr lang="en-US" sz="2400" dirty="0" smtClean="0"/>
              <a:t>Others MIRROR negative behaviors</a:t>
            </a:r>
          </a:p>
          <a:p>
            <a:r>
              <a:rPr lang="en-US" sz="2400" dirty="0" smtClean="0"/>
              <a:t>Negative REACTION escalates conflict into self-defeating power struggle</a:t>
            </a:r>
          </a:p>
          <a:p>
            <a:r>
              <a:rPr lang="en-US" sz="2400" dirty="0" smtClean="0"/>
              <a:t>Reinforcement of SELF-FULFILLING PROPHECY</a:t>
            </a:r>
          </a:p>
          <a:p>
            <a:endParaRPr lang="en-US" dirty="0"/>
          </a:p>
        </p:txBody>
      </p:sp>
      <p:graphicFrame>
        <p:nvGraphicFramePr>
          <p:cNvPr id="11" name="Content Placeholder 9"/>
          <p:cNvGraphicFramePr>
            <a:graphicFrameLocks noGrp="1"/>
          </p:cNvGraphicFramePr>
          <p:nvPr>
            <p:ph sz="quarter" idx="4"/>
          </p:nvPr>
        </p:nvGraphicFramePr>
        <p:xfrm>
          <a:off x="4495799" y="1600200"/>
          <a:ext cx="4191001" cy="4760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Validation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3575050" y="273050"/>
          <a:ext cx="5111750" cy="6450843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471619"/>
                <a:gridCol w="3640131"/>
              </a:tblGrid>
              <a:tr h="921549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Validation</a:t>
                      </a:r>
                    </a:p>
                    <a:p>
                      <a:r>
                        <a:rPr lang="en-US" dirty="0" smtClean="0"/>
                        <a:t>Level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Goal of Interaction</a:t>
                      </a:r>
                      <a:endParaRPr lang="en-US" b="1" dirty="0"/>
                    </a:p>
                  </a:txBody>
                  <a:tcPr/>
                </a:tc>
              </a:tr>
              <a:tr h="921549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l"/>
                      <a:r>
                        <a:rPr lang="en-US" dirty="0" smtClean="0"/>
                        <a:t>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Listen Non-Judgmentally</a:t>
                      </a:r>
                      <a:endParaRPr lang="en-US" dirty="0"/>
                    </a:p>
                  </a:txBody>
                  <a:tcPr/>
                </a:tc>
              </a:tr>
              <a:tr h="921549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Two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Accurate Reflection</a:t>
                      </a:r>
                      <a:endParaRPr lang="en-US" dirty="0"/>
                    </a:p>
                  </a:txBody>
                  <a:tcPr/>
                </a:tc>
              </a:tr>
              <a:tr h="921549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Three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Articulate Unspoken Thoughts and Feelings</a:t>
                      </a:r>
                      <a:endParaRPr lang="en-US" dirty="0"/>
                    </a:p>
                  </a:txBody>
                  <a:tcPr/>
                </a:tc>
              </a:tr>
              <a:tr h="921549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Four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Understanding Historical Background of Behavior</a:t>
                      </a:r>
                      <a:endParaRPr lang="en-US" dirty="0"/>
                    </a:p>
                  </a:txBody>
                  <a:tcPr/>
                </a:tc>
              </a:tr>
              <a:tr h="921549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Five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/>
                        <a:t>Confirming Thoughts, Behaviors and Feelings Based on Current Circumstances</a:t>
                      </a:r>
                      <a:endParaRPr lang="en-US" b="0" dirty="0"/>
                    </a:p>
                  </a:txBody>
                  <a:tcPr/>
                </a:tc>
              </a:tr>
              <a:tr h="921549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Six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kern="1200" dirty="0" smtClean="0"/>
                    </a:p>
                    <a:p>
                      <a:r>
                        <a:rPr lang="en-US" sz="1800" kern="1200" dirty="0" smtClean="0"/>
                        <a:t>Radical Genuineness</a:t>
                      </a:r>
                      <a:r>
                        <a:rPr lang="en-US" sz="1800" kern="1200" baseline="0" dirty="0" smtClean="0"/>
                        <a:t> &amp; Authenticity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416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dirty="0" smtClean="0"/>
              <a:t>Search for, recognize and reflect to the client the validity inherent in his/her response to events. 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dirty="0" smtClean="0"/>
              <a:t>Validate Feeling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dirty="0" smtClean="0"/>
              <a:t>Then Address Behavior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dirty="0" smtClean="0"/>
              <a:t>Do Not Validate the Invalid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dirty="0" smtClean="0"/>
              <a:t> 9:1 Ratio</a:t>
            </a:r>
          </a:p>
          <a:p>
            <a:pPr marL="742950" lvl="1" indent="-285750" eaLnBrk="1" hangingPunct="1">
              <a:spcBef>
                <a:spcPts val="0"/>
              </a:spcBef>
              <a:spcAft>
                <a:spcPts val="600"/>
              </a:spcAft>
              <a:buFontTx/>
              <a:buChar char="–"/>
            </a:pPr>
            <a:r>
              <a:rPr lang="en-US" sz="1600" dirty="0" smtClean="0"/>
              <a:t>9 Validations</a:t>
            </a:r>
          </a:p>
          <a:p>
            <a:pPr marL="742950" lvl="1" indent="-285750" eaLnBrk="1" hangingPunct="1">
              <a:spcBef>
                <a:spcPts val="0"/>
              </a:spcBef>
              <a:spcAft>
                <a:spcPts val="600"/>
              </a:spcAft>
              <a:buFontTx/>
              <a:buChar char="–"/>
            </a:pPr>
            <a:r>
              <a:rPr lang="en-US" sz="1600" dirty="0" smtClean="0"/>
              <a:t>1 Confrontation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3464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6688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Chain Analysis Example</a:t>
            </a:r>
          </a:p>
        </p:txBody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6863"/>
            <a:ext cx="8229600" cy="4648200"/>
          </a:xfrm>
        </p:spPr>
        <p:txBody>
          <a:bodyPr/>
          <a:lstStyle/>
          <a:p>
            <a:pPr eaLnBrk="1" hangingPunct="1"/>
            <a:endParaRPr lang="en-US" dirty="0" smtClean="0"/>
          </a:p>
        </p:txBody>
      </p:sp>
      <p:graphicFrame>
        <p:nvGraphicFramePr>
          <p:cNvPr id="8" name="Diagram 7"/>
          <p:cNvGraphicFramePr/>
          <p:nvPr/>
        </p:nvGraphicFramePr>
        <p:xfrm>
          <a:off x="190441" y="1396999"/>
          <a:ext cx="8496360" cy="5135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09636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Positive Discipline</a:t>
            </a:r>
          </a:p>
        </p:txBody>
      </p:sp>
      <p:sp>
        <p:nvSpPr>
          <p:cNvPr id="122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smtClean="0"/>
              <a:t>IDENTIFYING PROBLEM BEHAVIOR</a:t>
            </a:r>
          </a:p>
          <a:p>
            <a:pPr eaLnBrk="1" hangingPunct="1"/>
            <a:r>
              <a:rPr lang="en-US" smtClean="0"/>
              <a:t>Identify underlying need behind behavior</a:t>
            </a:r>
          </a:p>
          <a:p>
            <a:pPr eaLnBrk="1" hangingPunct="1"/>
            <a:r>
              <a:rPr lang="en-US" smtClean="0"/>
              <a:t>Identify problematic behaviors (not youth)</a:t>
            </a:r>
          </a:p>
          <a:p>
            <a:pPr eaLnBrk="1" hangingPunct="1"/>
            <a:r>
              <a:rPr lang="en-US" smtClean="0"/>
              <a:t>Clarify desired behavior</a:t>
            </a:r>
          </a:p>
          <a:p>
            <a:pPr eaLnBrk="1" hangingPunct="1"/>
            <a:r>
              <a:rPr lang="en-US" smtClean="0"/>
              <a:t>Reinforce positive behaviors</a:t>
            </a:r>
          </a:p>
          <a:p>
            <a:pPr eaLnBrk="1" hangingPunct="1"/>
            <a:r>
              <a:rPr lang="en-US" smtClean="0"/>
              <a:t>Discover youth strengths</a:t>
            </a:r>
          </a:p>
          <a:p>
            <a:pPr eaLnBrk="1" hangingPunct="1"/>
            <a:r>
              <a:rPr lang="en-US" smtClean="0"/>
              <a:t>Provide opportunities for belonging</a:t>
            </a:r>
          </a:p>
          <a:p>
            <a:pPr eaLnBrk="1" hangingPunct="1"/>
            <a:r>
              <a:rPr lang="en-US" smtClean="0"/>
              <a:t>Seek mutual responsibility among youth</a:t>
            </a:r>
          </a:p>
          <a:p>
            <a:pPr eaLnBrk="1" hangingPunct="1"/>
            <a:r>
              <a:rPr lang="en-US" smtClean="0"/>
              <a:t>Encourage use  of “I” Statements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12296" name="Content Placeholder 8"/>
          <p:cNvSpPr>
            <a:spLocks noGrp="1"/>
          </p:cNvSpPr>
          <p:nvPr>
            <p:ph sz="half" idx="4294967295"/>
          </p:nvPr>
        </p:nvSpPr>
        <p:spPr>
          <a:xfrm>
            <a:off x="5105400" y="1600200"/>
            <a:ext cx="4038600" cy="4530725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76627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0"/>
          <p:cNvSpPr>
            <a:spLocks noChangeArrowheads="1"/>
          </p:cNvSpPr>
          <p:nvPr/>
        </p:nvSpPr>
        <p:spPr bwMode="auto">
          <a:xfrm>
            <a:off x="3505200" y="2208213"/>
            <a:ext cx="5638800" cy="4648200"/>
          </a:xfrm>
          <a:prstGeom prst="rect">
            <a:avLst/>
          </a:prstGeom>
          <a:solidFill>
            <a:srgbClr val="FFFF99">
              <a:alpha val="2901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666666"/>
              </a:solidFill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6688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Positive Discipline</a:t>
            </a:r>
          </a:p>
        </p:txBody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6863"/>
            <a:ext cx="8229600" cy="4648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mtClean="0"/>
              <a:t>RESPONDING TO PROBLEM BEHAVIOR</a:t>
            </a:r>
          </a:p>
          <a:p>
            <a:pPr eaLnBrk="1" hangingPunct="1"/>
            <a:r>
              <a:rPr lang="en-US" smtClean="0"/>
              <a:t>Set clear consistent consequences</a:t>
            </a:r>
          </a:p>
          <a:p>
            <a:pPr eaLnBrk="1" hangingPunct="1"/>
            <a:r>
              <a:rPr lang="en-US" smtClean="0"/>
              <a:t>Validate youth feelings first</a:t>
            </a:r>
          </a:p>
          <a:p>
            <a:pPr eaLnBrk="1" hangingPunct="1"/>
            <a:r>
              <a:rPr lang="en-US" smtClean="0"/>
              <a:t>Identify problematic behaviors</a:t>
            </a:r>
          </a:p>
          <a:p>
            <a:pPr eaLnBrk="1" hangingPunct="1"/>
            <a:r>
              <a:rPr lang="en-US" smtClean="0"/>
              <a:t>Offer cooling off place not punishment</a:t>
            </a:r>
          </a:p>
          <a:p>
            <a:pPr eaLnBrk="1" hangingPunct="1"/>
            <a:r>
              <a:rPr lang="en-US" smtClean="0"/>
              <a:t>Make first request for adaptive behavior</a:t>
            </a:r>
          </a:p>
          <a:p>
            <a:pPr eaLnBrk="1" hangingPunct="1"/>
            <a:r>
              <a:rPr lang="en-US" smtClean="0"/>
              <a:t>Reinforce (+) or Make second request</a:t>
            </a:r>
          </a:p>
          <a:p>
            <a:pPr eaLnBrk="1" hangingPunct="1"/>
            <a:r>
              <a:rPr lang="en-US" smtClean="0"/>
              <a:t>Remind youth of consequences</a:t>
            </a:r>
          </a:p>
          <a:p>
            <a:pPr eaLnBrk="1" hangingPunct="1"/>
            <a:r>
              <a:rPr lang="en-US" smtClean="0"/>
              <a:t>Reinforce (+) or Implement Consequences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6513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6688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Positive Discipline</a:t>
            </a:r>
          </a:p>
        </p:txBody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6863"/>
            <a:ext cx="8229600" cy="4648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EFFECTIVE INTERACTIONS</a:t>
            </a:r>
          </a:p>
          <a:p>
            <a:pPr eaLnBrk="1" hangingPunct="1"/>
            <a:r>
              <a:rPr lang="en-US" dirty="0" smtClean="0"/>
              <a:t>Ignore (-) behaviors / Attend (+) behaviors</a:t>
            </a:r>
          </a:p>
          <a:p>
            <a:pPr eaLnBrk="1" hangingPunct="1"/>
            <a:r>
              <a:rPr lang="en-US" dirty="0" smtClean="0"/>
              <a:t>Even, calm, yet firm tone of voice</a:t>
            </a:r>
          </a:p>
          <a:p>
            <a:pPr eaLnBrk="1" hangingPunct="1"/>
            <a:r>
              <a:rPr lang="en-US" dirty="0" smtClean="0"/>
              <a:t>Remain matter-of-fact</a:t>
            </a:r>
          </a:p>
          <a:p>
            <a:pPr eaLnBrk="1" hangingPunct="1"/>
            <a:r>
              <a:rPr lang="en-US" dirty="0" smtClean="0"/>
              <a:t>Model 3 R’s:</a:t>
            </a:r>
          </a:p>
          <a:p>
            <a:pPr lvl="1" eaLnBrk="1" hangingPunct="1"/>
            <a:r>
              <a:rPr lang="en-US" dirty="0" smtClean="0"/>
              <a:t>Recognize mistake</a:t>
            </a:r>
          </a:p>
          <a:p>
            <a:pPr lvl="1" eaLnBrk="1" hangingPunct="1"/>
            <a:r>
              <a:rPr lang="en-US" dirty="0" smtClean="0"/>
              <a:t>Reconcile</a:t>
            </a:r>
          </a:p>
          <a:p>
            <a:pPr lvl="1" eaLnBrk="1" hangingPunct="1"/>
            <a:r>
              <a:rPr lang="en-US" dirty="0" smtClean="0"/>
              <a:t>Resolve</a:t>
            </a:r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3001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6688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Know Yourself</a:t>
            </a:r>
          </a:p>
        </p:txBody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6863"/>
            <a:ext cx="8229600" cy="4648200"/>
          </a:xfrm>
        </p:spPr>
        <p:txBody>
          <a:bodyPr/>
          <a:lstStyle/>
          <a:p>
            <a:pPr eaLnBrk="1" hangingPunct="1"/>
            <a:r>
              <a:rPr lang="en-US" dirty="0" smtClean="0"/>
              <a:t>Learning to say “No”</a:t>
            </a:r>
          </a:p>
          <a:p>
            <a:pPr eaLnBrk="1" hangingPunct="1"/>
            <a:r>
              <a:rPr lang="en-US" dirty="0" smtClean="0"/>
              <a:t>Be aware of “buttons that get pushed” during confrontation</a:t>
            </a:r>
          </a:p>
          <a:p>
            <a:pPr eaLnBrk="1" hangingPunct="1"/>
            <a:r>
              <a:rPr lang="en-US" dirty="0" smtClean="0"/>
              <a:t>Be Consistent</a:t>
            </a:r>
          </a:p>
          <a:p>
            <a:pPr eaLnBrk="1" hangingPunct="1"/>
            <a:r>
              <a:rPr lang="en-US" dirty="0" smtClean="0"/>
              <a:t>Be Non-Emotional</a:t>
            </a:r>
          </a:p>
          <a:p>
            <a:pPr eaLnBrk="1" hangingPunct="1"/>
            <a:r>
              <a:rPr lang="en-US" dirty="0" smtClean="0"/>
              <a:t>Be Empathic</a:t>
            </a:r>
          </a:p>
        </p:txBody>
      </p:sp>
    </p:spTree>
    <p:extLst>
      <p:ext uri="{BB962C8B-B14F-4D97-AF65-F5344CB8AC3E}">
        <p14:creationId xmlns:p14="http://schemas.microsoft.com/office/powerpoint/2010/main" val="2304749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Aggression Replacement Training (ART)</a:t>
            </a:r>
          </a:p>
        </p:txBody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6863"/>
            <a:ext cx="8229600" cy="4648200"/>
          </a:xfrm>
        </p:spPr>
        <p:txBody>
          <a:bodyPr/>
          <a:lstStyle/>
          <a:p>
            <a:pPr eaLnBrk="1" hangingPunct="1">
              <a:buNone/>
            </a:pPr>
            <a:r>
              <a:rPr lang="en-US" dirty="0" smtClean="0"/>
              <a:t>Anger Control Group Outline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A,B,C’s of Aggressive Behavior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Triggers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Cues &amp; Anger Reducers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Reminders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Self-Evaluation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Thinking Ahead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Angry Behavior Cycle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Rehearsal of Full Sequence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6688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WORKSHOP</a:t>
            </a:r>
            <a:r>
              <a:rPr lang="en-US" smtClean="0"/>
              <a:t> </a:t>
            </a:r>
            <a:r>
              <a:rPr lang="en-US" b="1" smtClean="0"/>
              <a:t>OUTLINE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6863"/>
            <a:ext cx="8229600" cy="4648200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en-US" sz="2400" dirty="0" smtClean="0"/>
              <a:t>Why kids act the way they do</a:t>
            </a:r>
          </a:p>
          <a:p>
            <a:pPr eaLnBrk="1" hangingPunct="1">
              <a:buNone/>
            </a:pPr>
            <a:r>
              <a:rPr lang="en-US" sz="2400" dirty="0" smtClean="0"/>
              <a:t>Causes for problem behaviors in children</a:t>
            </a:r>
          </a:p>
          <a:p>
            <a:pPr eaLnBrk="1" hangingPunct="1">
              <a:buNone/>
            </a:pPr>
            <a:r>
              <a:rPr lang="en-US" sz="2400" dirty="0" smtClean="0"/>
              <a:t>Collaborative Problem Solving</a:t>
            </a:r>
          </a:p>
          <a:p>
            <a:pPr>
              <a:buNone/>
            </a:pPr>
            <a:r>
              <a:rPr lang="en-US" sz="2400" dirty="0"/>
              <a:t>Principles of Positive Discipline</a:t>
            </a:r>
          </a:p>
          <a:p>
            <a:pPr eaLnBrk="1" hangingPunct="1">
              <a:buNone/>
            </a:pPr>
            <a:r>
              <a:rPr lang="en-US" sz="2400" dirty="0" smtClean="0"/>
              <a:t>Anger Management Interventions</a:t>
            </a:r>
          </a:p>
          <a:p>
            <a:pPr eaLnBrk="1" hangingPunct="1"/>
            <a:r>
              <a:rPr lang="en-US" sz="2400" dirty="0" smtClean="0"/>
              <a:t>Aggression Replacement Training (ART)</a:t>
            </a:r>
          </a:p>
          <a:p>
            <a:pPr lvl="1" eaLnBrk="1" hangingPunct="1"/>
            <a:r>
              <a:rPr lang="en-US" sz="2000" dirty="0" smtClean="0"/>
              <a:t>Anger Management Group</a:t>
            </a:r>
          </a:p>
          <a:p>
            <a:pPr eaLnBrk="1" hangingPunct="1"/>
            <a:r>
              <a:rPr lang="en-US" sz="2400" dirty="0" smtClean="0"/>
              <a:t>DBT Skills for Positive Behavior Change</a:t>
            </a:r>
          </a:p>
          <a:p>
            <a:pPr lvl="1" eaLnBrk="1" hangingPunct="1"/>
            <a:r>
              <a:rPr lang="en-US" sz="2000" dirty="0" smtClean="0"/>
              <a:t>Validation</a:t>
            </a:r>
          </a:p>
          <a:p>
            <a:pPr lvl="1" eaLnBrk="1" hangingPunct="1"/>
            <a:r>
              <a:rPr lang="en-US" sz="2000" dirty="0" smtClean="0"/>
              <a:t>Behavior Chain Analysis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668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A-B-C’s of Aggressive Behavior</a:t>
            </a:r>
            <a:endParaRPr lang="en-US" b="1" dirty="0" smtClean="0"/>
          </a:p>
        </p:txBody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6863"/>
            <a:ext cx="8229600" cy="4648200"/>
          </a:xfrm>
        </p:spPr>
        <p:txBody>
          <a:bodyPr/>
          <a:lstStyle/>
          <a:p>
            <a:r>
              <a:rPr lang="en-US" dirty="0" smtClean="0"/>
              <a:t>Explain nature of emotions</a:t>
            </a:r>
          </a:p>
          <a:p>
            <a:pPr lvl="1"/>
            <a:r>
              <a:rPr lang="en-US" dirty="0" smtClean="0"/>
              <a:t>Physical response to stimuli</a:t>
            </a:r>
          </a:p>
          <a:p>
            <a:r>
              <a:rPr lang="en-US" dirty="0" smtClean="0"/>
              <a:t>A-B-C’s of Anger</a:t>
            </a:r>
          </a:p>
          <a:p>
            <a:pPr lvl="1"/>
            <a:r>
              <a:rPr lang="en-US" dirty="0" smtClean="0"/>
              <a:t>A= Antecedent (What triggered the problem?)</a:t>
            </a:r>
          </a:p>
          <a:p>
            <a:pPr lvl="1"/>
            <a:r>
              <a:rPr lang="en-US" dirty="0" smtClean="0"/>
              <a:t>B= Behavior (What did you do?)</a:t>
            </a:r>
          </a:p>
          <a:p>
            <a:pPr lvl="1"/>
            <a:r>
              <a:rPr lang="en-US" dirty="0" smtClean="0"/>
              <a:t>C=Consequence (To self and others)  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6688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Triggers</a:t>
            </a:r>
          </a:p>
        </p:txBody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6863"/>
            <a:ext cx="8229600" cy="4648200"/>
          </a:xfrm>
        </p:spPr>
        <p:txBody>
          <a:bodyPr/>
          <a:lstStyle/>
          <a:p>
            <a:pPr eaLnBrk="1" hangingPunct="1"/>
            <a:r>
              <a:rPr lang="en-US" dirty="0" smtClean="0"/>
              <a:t>Introduce </a:t>
            </a:r>
            <a:r>
              <a:rPr lang="en-US" i="1" dirty="0" smtClean="0"/>
              <a:t>Hassle Log</a:t>
            </a:r>
          </a:p>
          <a:p>
            <a:pPr lvl="1" eaLnBrk="1" hangingPunct="1"/>
            <a:r>
              <a:rPr lang="en-US" dirty="0" smtClean="0"/>
              <a:t>Provides accurate picture of conflicts that occur during the week</a:t>
            </a:r>
          </a:p>
          <a:p>
            <a:pPr lvl="1" eaLnBrk="1" hangingPunct="1"/>
            <a:r>
              <a:rPr lang="en-US" dirty="0" smtClean="0"/>
              <a:t>Helps group members learn what makes them angry</a:t>
            </a:r>
          </a:p>
          <a:p>
            <a:pPr lvl="1" eaLnBrk="1" hangingPunct="1"/>
            <a:r>
              <a:rPr lang="en-US" dirty="0" smtClean="0"/>
              <a:t>Provides material for role-plays</a:t>
            </a:r>
          </a:p>
          <a:p>
            <a:pPr eaLnBrk="1" hangingPunct="1"/>
            <a:r>
              <a:rPr lang="en-US" dirty="0" smtClean="0"/>
              <a:t>Explain Triggers</a:t>
            </a:r>
          </a:p>
          <a:p>
            <a:pPr lvl="1" eaLnBrk="1" hangingPunct="1"/>
            <a:r>
              <a:rPr lang="en-US" dirty="0" smtClean="0"/>
              <a:t>External Triggers</a:t>
            </a:r>
          </a:p>
          <a:p>
            <a:pPr lvl="1" eaLnBrk="1" hangingPunct="1"/>
            <a:r>
              <a:rPr lang="en-US" dirty="0" smtClean="0"/>
              <a:t>Internal Triggers</a:t>
            </a:r>
          </a:p>
          <a:p>
            <a:pPr eaLnBrk="1" hangingPunct="1"/>
            <a:r>
              <a:rPr lang="en-US" dirty="0" smtClean="0"/>
              <a:t>Role Play Triggers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6688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Cues &amp; Anger Reducers</a:t>
            </a:r>
          </a:p>
        </p:txBody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6863"/>
            <a:ext cx="8229600" cy="4648200"/>
          </a:xfrm>
        </p:spPr>
        <p:txBody>
          <a:bodyPr/>
          <a:lstStyle/>
          <a:p>
            <a:pPr eaLnBrk="1" hangingPunct="1"/>
            <a:r>
              <a:rPr lang="en-US" dirty="0" smtClean="0"/>
              <a:t>Define anger and personal cues</a:t>
            </a:r>
          </a:p>
          <a:p>
            <a:pPr lvl="1"/>
            <a:r>
              <a:rPr lang="en-US" dirty="0" smtClean="0"/>
              <a:t>Self-Define what anger personally feels like</a:t>
            </a:r>
          </a:p>
          <a:p>
            <a:pPr lvl="1"/>
            <a:r>
              <a:rPr lang="en-US" dirty="0" smtClean="0"/>
              <a:t>Identify Physiological Cues of Anger</a:t>
            </a:r>
          </a:p>
          <a:p>
            <a:pPr eaLnBrk="1" hangingPunct="1"/>
            <a:r>
              <a:rPr lang="en-US" dirty="0" smtClean="0"/>
              <a:t>Anger Reducers</a:t>
            </a:r>
          </a:p>
          <a:p>
            <a:pPr lvl="1"/>
            <a:r>
              <a:rPr lang="en-US" dirty="0" smtClean="0"/>
              <a:t>Deep Breathing and Relaxation</a:t>
            </a:r>
          </a:p>
          <a:p>
            <a:pPr lvl="1"/>
            <a:r>
              <a:rPr lang="en-US" dirty="0" smtClean="0"/>
              <a:t>Counting backwards</a:t>
            </a:r>
          </a:p>
          <a:p>
            <a:pPr lvl="1"/>
            <a:r>
              <a:rPr lang="en-US" dirty="0" smtClean="0"/>
              <a:t>Positive Visualizations</a:t>
            </a:r>
          </a:p>
          <a:p>
            <a:r>
              <a:rPr lang="en-US" dirty="0" smtClean="0"/>
              <a:t>Role Play</a:t>
            </a:r>
          </a:p>
          <a:p>
            <a:pPr lvl="1"/>
            <a:r>
              <a:rPr lang="en-US" dirty="0" smtClean="0"/>
              <a:t>Triggers + Cues + Anger Reducers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6688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Reminders</a:t>
            </a:r>
          </a:p>
        </p:txBody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6863"/>
            <a:ext cx="8229600" cy="4648200"/>
          </a:xfrm>
        </p:spPr>
        <p:txBody>
          <a:bodyPr/>
          <a:lstStyle/>
          <a:p>
            <a:pPr eaLnBrk="1" hangingPunct="1"/>
            <a:r>
              <a:rPr lang="en-US" dirty="0" smtClean="0"/>
              <a:t>Self-Instructional Statements</a:t>
            </a:r>
          </a:p>
          <a:p>
            <a:pPr eaLnBrk="1" hangingPunct="1"/>
            <a:r>
              <a:rPr lang="en-US" dirty="0" smtClean="0"/>
              <a:t>Used during potentially challenging or provoking situations</a:t>
            </a:r>
          </a:p>
          <a:p>
            <a:pPr eaLnBrk="1" hangingPunct="1"/>
            <a:r>
              <a:rPr lang="en-US" dirty="0" smtClean="0"/>
              <a:t>Examples</a:t>
            </a:r>
          </a:p>
          <a:p>
            <a:pPr lvl="1" eaLnBrk="1" hangingPunct="1"/>
            <a:r>
              <a:rPr lang="en-US" dirty="0" smtClean="0"/>
              <a:t>“Take it Easy,” “Relax,” “Chill Out”</a:t>
            </a:r>
          </a:p>
          <a:p>
            <a:pPr eaLnBrk="1" hangingPunct="1"/>
            <a:r>
              <a:rPr lang="en-US" dirty="0" smtClean="0"/>
              <a:t>Model Use of Reminders</a:t>
            </a:r>
          </a:p>
          <a:p>
            <a:pPr eaLnBrk="1" hangingPunct="1"/>
            <a:r>
              <a:rPr lang="en-US" dirty="0" smtClean="0"/>
              <a:t>Role Play</a:t>
            </a:r>
          </a:p>
          <a:p>
            <a:pPr lvl="1" eaLnBrk="1" hangingPunct="1"/>
            <a:r>
              <a:rPr lang="en-US" dirty="0" err="1" smtClean="0"/>
              <a:t>Triggers+Cues+Anger</a:t>
            </a:r>
            <a:r>
              <a:rPr lang="en-US" dirty="0" smtClean="0"/>
              <a:t> </a:t>
            </a:r>
            <a:r>
              <a:rPr lang="en-US" dirty="0" err="1" smtClean="0"/>
              <a:t>Reducers+Reminders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6688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Self-Evaluation</a:t>
            </a:r>
          </a:p>
        </p:txBody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6863"/>
            <a:ext cx="8229600" cy="4648200"/>
          </a:xfrm>
        </p:spPr>
        <p:txBody>
          <a:bodyPr/>
          <a:lstStyle/>
          <a:p>
            <a:pPr eaLnBrk="1" hangingPunct="1"/>
            <a:r>
              <a:rPr lang="en-US" dirty="0" smtClean="0"/>
              <a:t>Group Members Self-Evaluate:</a:t>
            </a:r>
          </a:p>
          <a:p>
            <a:pPr marL="914400" lvl="1" indent="-514350" eaLnBrk="1" hangingPunct="1">
              <a:buFont typeface="+mj-lt"/>
              <a:buAutoNum type="arabicPeriod"/>
            </a:pPr>
            <a:r>
              <a:rPr lang="en-US" dirty="0" smtClean="0"/>
              <a:t>How well they handled a conflict</a:t>
            </a:r>
          </a:p>
          <a:p>
            <a:pPr marL="914400" lvl="1" indent="-514350" eaLnBrk="1" hangingPunct="1">
              <a:buFont typeface="+mj-lt"/>
              <a:buAutoNum type="arabicPeriod"/>
            </a:pPr>
            <a:r>
              <a:rPr lang="en-US" dirty="0" smtClean="0"/>
              <a:t>Reward themselves for handling it well</a:t>
            </a:r>
          </a:p>
          <a:p>
            <a:pPr marL="914400" lvl="1" indent="-514350" eaLnBrk="1" hangingPunct="1">
              <a:buFont typeface="+mj-lt"/>
              <a:buAutoNum type="arabicPeriod"/>
            </a:pPr>
            <a:r>
              <a:rPr lang="en-US" dirty="0" smtClean="0"/>
              <a:t>Find out how they could have handled it better</a:t>
            </a:r>
          </a:p>
          <a:p>
            <a:pPr marL="514350" indent="-514350" eaLnBrk="1" hangingPunct="1"/>
            <a:r>
              <a:rPr lang="en-US" dirty="0" smtClean="0"/>
              <a:t>Develop list of self-rewarding &amp; self-coaching statements</a:t>
            </a:r>
          </a:p>
          <a:p>
            <a:pPr marL="514350" indent="-514350" eaLnBrk="1" hangingPunct="1"/>
            <a:r>
              <a:rPr lang="en-US" dirty="0" smtClean="0"/>
              <a:t>Role Play: </a:t>
            </a:r>
          </a:p>
          <a:p>
            <a:pPr marL="914400" lvl="1" indent="-514350" eaLnBrk="1" hangingPunct="1"/>
            <a:r>
              <a:rPr lang="en-US" dirty="0" smtClean="0"/>
              <a:t>Triggers + Cues + Anger Reducers + Reminders + Self Evaluation	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6688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Thinking Ahead</a:t>
            </a:r>
          </a:p>
        </p:txBody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6863"/>
            <a:ext cx="8229600" cy="4648200"/>
          </a:xfrm>
        </p:spPr>
        <p:txBody>
          <a:bodyPr/>
          <a:lstStyle/>
          <a:p>
            <a:pPr eaLnBrk="1" hangingPunct="1"/>
            <a:r>
              <a:rPr lang="en-US" dirty="0" smtClean="0"/>
              <a:t>Review A-B-C Model</a:t>
            </a:r>
          </a:p>
          <a:p>
            <a:pPr eaLnBrk="1" hangingPunct="1"/>
            <a:r>
              <a:rPr lang="en-US" dirty="0" smtClean="0"/>
              <a:t>Help members think ahead about what the C (consequence) will likely be of behavior</a:t>
            </a:r>
          </a:p>
          <a:p>
            <a:pPr eaLnBrk="1" hangingPunct="1"/>
            <a:r>
              <a:rPr lang="en-US" dirty="0" smtClean="0"/>
              <a:t>Identify Short &amp; Long Term consequences of being aggressive</a:t>
            </a:r>
          </a:p>
          <a:p>
            <a:pPr eaLnBrk="1" hangingPunct="1"/>
            <a:r>
              <a:rPr lang="en-US" dirty="0" smtClean="0"/>
              <a:t>Internal &amp; External consequences of being aggressive</a:t>
            </a:r>
          </a:p>
          <a:p>
            <a:pPr eaLnBrk="1" hangingPunct="1"/>
            <a:r>
              <a:rPr lang="en-US" dirty="0" smtClean="0"/>
              <a:t>Role Play:</a:t>
            </a:r>
          </a:p>
          <a:p>
            <a:pPr marL="617220" lvl="2" indent="-342900"/>
            <a:r>
              <a:rPr lang="en-US" dirty="0" smtClean="0"/>
              <a:t>Triggers + Cues + Anger Reducers + Reminders + Self Evaluation	</a:t>
            </a:r>
          </a:p>
          <a:p>
            <a:pPr eaLnBrk="1" hangingPunct="1"/>
            <a:endParaRPr lang="en-US" dirty="0" smtClean="0"/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668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Review &amp; Practice Anger Control Strategies</a:t>
            </a:r>
          </a:p>
        </p:txBody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6863"/>
            <a:ext cx="8229600" cy="4648200"/>
          </a:xfrm>
        </p:spPr>
        <p:txBody>
          <a:bodyPr/>
          <a:lstStyle/>
          <a:p>
            <a:pPr eaLnBrk="1" hangingPunct="1"/>
            <a:endParaRPr lang="en-US" dirty="0" smtClean="0"/>
          </a:p>
        </p:txBody>
      </p:sp>
      <p:graphicFrame>
        <p:nvGraphicFramePr>
          <p:cNvPr id="8" name="Diagram 7"/>
          <p:cNvGraphicFramePr/>
          <p:nvPr/>
        </p:nvGraphicFramePr>
        <p:xfrm>
          <a:off x="457200" y="1397000"/>
          <a:ext cx="8229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668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Dialectical Behavior Therapy</a:t>
            </a:r>
            <a:endParaRPr lang="en-US" b="1" dirty="0" smtClean="0"/>
          </a:p>
        </p:txBody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6863"/>
            <a:ext cx="8229600" cy="4648200"/>
          </a:xfrm>
        </p:spPr>
        <p:txBody>
          <a:bodyPr/>
          <a:lstStyle/>
          <a:p>
            <a:r>
              <a:rPr lang="en-US" dirty="0" smtClean="0"/>
              <a:t>Mindfulness</a:t>
            </a:r>
          </a:p>
          <a:p>
            <a:r>
              <a:rPr lang="en-US" dirty="0" smtClean="0"/>
              <a:t>Distress Tolerance</a:t>
            </a:r>
          </a:p>
          <a:p>
            <a:r>
              <a:rPr lang="en-US" dirty="0" smtClean="0"/>
              <a:t>Interpersonal Effectiveness</a:t>
            </a:r>
          </a:p>
          <a:p>
            <a:r>
              <a:rPr lang="en-US" dirty="0" smtClean="0"/>
              <a:t>Validation</a:t>
            </a:r>
          </a:p>
          <a:p>
            <a:r>
              <a:rPr lang="en-US" dirty="0" smtClean="0"/>
              <a:t>Behavior Chain Analysis</a:t>
            </a:r>
          </a:p>
          <a:p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668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States of Mind</a:t>
            </a:r>
            <a:endParaRPr lang="en-US" b="1" dirty="0" smtClean="0"/>
          </a:p>
        </p:txBody>
      </p:sp>
      <p:sp>
        <p:nvSpPr>
          <p:cNvPr id="225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6863"/>
            <a:ext cx="8229600" cy="4648200"/>
          </a:xfrm>
        </p:spPr>
        <p:txBody>
          <a:bodyPr/>
          <a:lstStyle/>
          <a:p>
            <a:pPr eaLnBrk="1" hangingPunct="1"/>
            <a:endParaRPr lang="en-US" dirty="0" smtClean="0"/>
          </a:p>
        </p:txBody>
      </p:sp>
      <p:graphicFrame>
        <p:nvGraphicFramePr>
          <p:cNvPr id="8" name="Diagram 7"/>
          <p:cNvGraphicFramePr/>
          <p:nvPr/>
        </p:nvGraphicFramePr>
        <p:xfrm>
          <a:off x="1300163" y="1557337"/>
          <a:ext cx="6643687" cy="4872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267200" y="2895600"/>
            <a:ext cx="609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</a:t>
            </a:r>
          </a:p>
          <a:p>
            <a:pPr algn="ctr"/>
            <a:r>
              <a:rPr lang="en-US" dirty="0" smtClean="0"/>
              <a:t>I</a:t>
            </a:r>
          </a:p>
          <a:p>
            <a:pPr algn="ctr"/>
            <a:r>
              <a:rPr lang="en-US" dirty="0" smtClean="0"/>
              <a:t>S</a:t>
            </a:r>
          </a:p>
          <a:p>
            <a:pPr algn="ctr"/>
            <a:r>
              <a:rPr lang="en-US" dirty="0" smtClean="0"/>
              <a:t>E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M</a:t>
            </a:r>
          </a:p>
          <a:p>
            <a:pPr algn="ctr"/>
            <a:r>
              <a:rPr lang="en-US" dirty="0" smtClean="0"/>
              <a:t>I</a:t>
            </a:r>
          </a:p>
          <a:p>
            <a:pPr algn="ctr"/>
            <a:r>
              <a:rPr lang="en-US" dirty="0" smtClean="0"/>
              <a:t>N</a:t>
            </a:r>
          </a:p>
          <a:p>
            <a:pPr algn="ctr"/>
            <a:r>
              <a:rPr lang="en-US" dirty="0" smtClean="0"/>
              <a:t>D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States of Mind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2133600"/>
          <a:ext cx="8229600" cy="3296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Emotional Mind</a:t>
                      </a:r>
                      <a:endParaRPr 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CC33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Wise Mind</a:t>
                      </a:r>
                      <a:endParaRPr 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Rational Mind</a:t>
                      </a:r>
                      <a:endParaRPr lang="en-US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Feeling - Centered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Logical thinking is difficult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Facts are distorted to match mood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You may be impulsive or “Hot Headed” 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Emotions are in control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Emotions influence and control your thinking &amp; behavior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Operate in “</a:t>
                      </a:r>
                      <a:r>
                        <a:rPr lang="en-US" sz="16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Emo</a:t>
                      </a: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” Mode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FF5050">
                            <a:tint val="66000"/>
                            <a:satMod val="160000"/>
                          </a:srgbClr>
                        </a:gs>
                        <a:gs pos="50000">
                          <a:srgbClr val="FF5050">
                            <a:tint val="44500"/>
                            <a:satMod val="160000"/>
                          </a:srgbClr>
                        </a:gs>
                        <a:gs pos="100000">
                          <a:srgbClr val="FF5050">
                            <a:tint val="23500"/>
                            <a:satMod val="160000"/>
                          </a:srgb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Thoughts + Feelings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Integrate best of emotional &amp; rational minds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Viewing situation with loving detachment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Observing &amp; responding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Not Intense Reacting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Not Cool Distancing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Arial"/>
                        </a:rPr>
                        <a:t>Operate in “Wise” Mode</a:t>
                      </a:r>
                      <a:endParaRPr lang="en-US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66FF66">
                            <a:tint val="66000"/>
                            <a:satMod val="160000"/>
                          </a:srgbClr>
                        </a:gs>
                        <a:gs pos="50000">
                          <a:srgbClr val="66FF66">
                            <a:tint val="44500"/>
                            <a:satMod val="160000"/>
                          </a:srgbClr>
                        </a:gs>
                        <a:gs pos="100000">
                          <a:srgbClr val="66FF66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Thought – centered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Emotions are ignored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Focus on Facts &amp; Logic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Feelings of self &amp; others not considered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Cool and detached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Operate in “Robot” Mode</a:t>
                      </a:r>
                      <a:endParaRPr lang="en-US" sz="24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  <a:gradFill flip="none" rotWithShape="1">
                      <a:gsLst>
                        <a:gs pos="0">
                          <a:srgbClr val="0070C0">
                            <a:tint val="66000"/>
                            <a:satMod val="160000"/>
                          </a:srgbClr>
                        </a:gs>
                        <a:gs pos="50000">
                          <a:srgbClr val="0070C0">
                            <a:tint val="44500"/>
                            <a:satMod val="160000"/>
                          </a:srgbClr>
                        </a:gs>
                        <a:gs pos="100000">
                          <a:srgbClr val="0070C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668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/>
              <a:t>Why Kids Act the Way they Do</a:t>
            </a:r>
          </a:p>
        </p:txBody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6863"/>
            <a:ext cx="8229600" cy="4648200"/>
          </a:xfrm>
        </p:spPr>
        <p:txBody>
          <a:bodyPr/>
          <a:lstStyle/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21100891"/>
              </p:ext>
            </p:extLst>
          </p:nvPr>
        </p:nvGraphicFramePr>
        <p:xfrm>
          <a:off x="685800" y="1143000"/>
          <a:ext cx="79248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Distress Tolerance Skills</a:t>
            </a:r>
          </a:p>
        </p:txBody>
      </p:sp>
      <p:sp>
        <p:nvSpPr>
          <p:cNvPr id="18439" name="Text Placeholder 1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ACCEPTS for Distraction</a:t>
            </a:r>
          </a:p>
        </p:txBody>
      </p:sp>
      <p:sp>
        <p:nvSpPr>
          <p:cNvPr id="18440" name="Espace réservé du conten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Activity</a:t>
            </a:r>
          </a:p>
          <a:p>
            <a:pPr eaLnBrk="1" hangingPunct="1"/>
            <a:r>
              <a:rPr lang="en-US" dirty="0" smtClean="0"/>
              <a:t>Contribute</a:t>
            </a:r>
          </a:p>
          <a:p>
            <a:pPr eaLnBrk="1" hangingPunct="1"/>
            <a:r>
              <a:rPr lang="en-US" dirty="0" smtClean="0"/>
              <a:t>Comparison</a:t>
            </a:r>
          </a:p>
          <a:p>
            <a:pPr eaLnBrk="1" hangingPunct="1"/>
            <a:r>
              <a:rPr lang="en-US" dirty="0" smtClean="0"/>
              <a:t>(Opposite) Emotion</a:t>
            </a:r>
          </a:p>
          <a:p>
            <a:pPr eaLnBrk="1" hangingPunct="1"/>
            <a:r>
              <a:rPr lang="en-US" dirty="0" smtClean="0"/>
              <a:t>Thoughts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Senses (Self-Sooth)</a:t>
            </a:r>
          </a:p>
          <a:p>
            <a:pPr eaLnBrk="1" hangingPunct="1"/>
            <a:r>
              <a:rPr lang="en-US" dirty="0" smtClean="0"/>
              <a:t>Teach Radical Acceptance</a:t>
            </a:r>
          </a:p>
          <a:p>
            <a:pPr eaLnBrk="1" hangingPunct="1"/>
            <a:endParaRPr lang="en-US" dirty="0" smtClean="0"/>
          </a:p>
        </p:txBody>
      </p:sp>
      <p:sp>
        <p:nvSpPr>
          <p:cNvPr id="18441" name="Text Placeholder 16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1054100"/>
          </a:xfrm>
        </p:spPr>
        <p:txBody>
          <a:bodyPr/>
          <a:lstStyle/>
          <a:p>
            <a:pPr eaLnBrk="1" hangingPunct="1"/>
            <a:r>
              <a:rPr lang="en-US" smtClean="0"/>
              <a:t>Pro’s &amp; Cons of Target Behavior</a:t>
            </a:r>
          </a:p>
        </p:txBody>
      </p:sp>
      <p:graphicFrame>
        <p:nvGraphicFramePr>
          <p:cNvPr id="15" name="Group 38"/>
          <p:cNvGraphicFramePr>
            <a:graphicFrameLocks noGrp="1"/>
          </p:cNvGraphicFramePr>
          <p:nvPr>
            <p:ph sz="quarter" idx="4"/>
          </p:nvPr>
        </p:nvGraphicFramePr>
        <p:xfrm>
          <a:off x="4243388" y="2589213"/>
          <a:ext cx="4041769" cy="2560987"/>
        </p:xfrm>
        <a:graphic>
          <a:graphicData uri="http://schemas.openxmlformats.org/drawingml/2006/table">
            <a:tbl>
              <a:tblPr/>
              <a:tblGrid>
                <a:gridCol w="2190781"/>
                <a:gridCol w="876312"/>
                <a:gridCol w="974676"/>
              </a:tblGrid>
              <a:tr h="7751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Problem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Behavior</a:t>
                      </a:r>
                    </a:p>
                  </a:txBody>
                  <a:tcPr marL="98563" marR="9856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</a:t>
                      </a:r>
                    </a:p>
                  </a:txBody>
                  <a:tcPr marL="98563" marR="985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8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</a:t>
                      </a:r>
                    </a:p>
                  </a:txBody>
                  <a:tcPr marL="98563" marR="985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80">
                        <a:alpha val="50000"/>
                      </a:srgbClr>
                    </a:solidFill>
                  </a:tcPr>
                </a:tc>
              </a:tr>
              <a:tr h="7751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Continue </a:t>
                      </a:r>
                    </a:p>
                  </a:txBody>
                  <a:tcPr marL="98563" marR="9856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8563" marR="985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8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8563" marR="985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80">
                        <a:alpha val="50000"/>
                      </a:srgbClr>
                    </a:solidFill>
                  </a:tcPr>
                </a:tc>
              </a:tr>
              <a:tr h="7556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Change</a:t>
                      </a:r>
                    </a:p>
                  </a:txBody>
                  <a:tcPr marL="98563" marR="9856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8563" marR="985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8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8563" marR="9856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80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0"/>
          <p:cNvSpPr>
            <a:spLocks noChangeArrowheads="1"/>
          </p:cNvSpPr>
          <p:nvPr/>
        </p:nvSpPr>
        <p:spPr bwMode="auto">
          <a:xfrm>
            <a:off x="3505200" y="2208213"/>
            <a:ext cx="5638800" cy="4648200"/>
          </a:xfrm>
          <a:prstGeom prst="rect">
            <a:avLst/>
          </a:prstGeom>
          <a:solidFill>
            <a:srgbClr val="FFFF99">
              <a:alpha val="2901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666666"/>
              </a:solidFill>
            </a:endParaRPr>
          </a:p>
        </p:txBody>
      </p:sp>
      <p:sp>
        <p:nvSpPr>
          <p:cNvPr id="174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Validation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3575050" y="273050"/>
          <a:ext cx="5111750" cy="6450843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471619"/>
                <a:gridCol w="3640131"/>
              </a:tblGrid>
              <a:tr h="921549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Validation</a:t>
                      </a:r>
                    </a:p>
                    <a:p>
                      <a:r>
                        <a:rPr lang="en-US" dirty="0" smtClean="0"/>
                        <a:t>Level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Goal of Interaction</a:t>
                      </a:r>
                      <a:endParaRPr lang="en-US" b="1" dirty="0"/>
                    </a:p>
                  </a:txBody>
                  <a:tcPr/>
                </a:tc>
              </a:tr>
              <a:tr h="921549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l"/>
                      <a:r>
                        <a:rPr lang="en-US" dirty="0" smtClean="0"/>
                        <a:t>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Listen Non-Judgmentally</a:t>
                      </a:r>
                      <a:endParaRPr lang="en-US" dirty="0"/>
                    </a:p>
                  </a:txBody>
                  <a:tcPr/>
                </a:tc>
              </a:tr>
              <a:tr h="921549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Two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Accurate Reflection</a:t>
                      </a:r>
                      <a:endParaRPr lang="en-US" dirty="0"/>
                    </a:p>
                  </a:txBody>
                  <a:tcPr/>
                </a:tc>
              </a:tr>
              <a:tr h="921549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Three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Articulate Unspoken Thoughts and Feelings</a:t>
                      </a:r>
                      <a:endParaRPr lang="en-US" dirty="0"/>
                    </a:p>
                  </a:txBody>
                  <a:tcPr/>
                </a:tc>
              </a:tr>
              <a:tr h="921549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Four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Understanding Historical Background of Behavior</a:t>
                      </a:r>
                      <a:endParaRPr lang="en-US" dirty="0"/>
                    </a:p>
                  </a:txBody>
                  <a:tcPr/>
                </a:tc>
              </a:tr>
              <a:tr h="921549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Five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/>
                        <a:t>Confirming Thoughts, Behaviors and Feelings Based on Current Circumstances</a:t>
                      </a:r>
                      <a:endParaRPr lang="en-US" b="0" dirty="0"/>
                    </a:p>
                  </a:txBody>
                  <a:tcPr/>
                </a:tc>
              </a:tr>
              <a:tr h="921549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Six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kern="1200" dirty="0" smtClean="0"/>
                    </a:p>
                    <a:p>
                      <a:r>
                        <a:rPr lang="en-US" sz="1800" kern="1200" dirty="0" smtClean="0"/>
                        <a:t>Radical Genuineness</a:t>
                      </a:r>
                      <a:r>
                        <a:rPr lang="en-US" sz="1800" kern="1200" baseline="0" dirty="0" smtClean="0"/>
                        <a:t> &amp; Authenticity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416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dirty="0" smtClean="0"/>
              <a:t>Search for, recognize and reflect to the client the validity inherent in his/her response to events. 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dirty="0" smtClean="0"/>
              <a:t>Validate Feeling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dirty="0" smtClean="0"/>
              <a:t>Then Address Behavior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dirty="0" smtClean="0"/>
              <a:t>Do Not Validate the Invalid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sz="1800" dirty="0" smtClean="0"/>
              <a:t> 9:1 Ratio</a:t>
            </a:r>
          </a:p>
          <a:p>
            <a:pPr marL="742950" lvl="1" indent="-285750" eaLnBrk="1" hangingPunct="1">
              <a:spcBef>
                <a:spcPts val="0"/>
              </a:spcBef>
              <a:spcAft>
                <a:spcPts val="600"/>
              </a:spcAft>
              <a:buFontTx/>
              <a:buChar char="–"/>
            </a:pPr>
            <a:r>
              <a:rPr lang="en-US" sz="1600" dirty="0" smtClean="0"/>
              <a:t>9 Validations</a:t>
            </a:r>
          </a:p>
          <a:p>
            <a:pPr marL="742950" lvl="1" indent="-285750" eaLnBrk="1" hangingPunct="1">
              <a:spcBef>
                <a:spcPts val="0"/>
              </a:spcBef>
              <a:spcAft>
                <a:spcPts val="600"/>
              </a:spcAft>
              <a:buFontTx/>
              <a:buChar char="–"/>
            </a:pPr>
            <a:r>
              <a:rPr lang="en-US" sz="1600" dirty="0" smtClean="0"/>
              <a:t>1 Confrontation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6688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Chain Analysis Example</a:t>
            </a:r>
          </a:p>
        </p:txBody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6863"/>
            <a:ext cx="8229600" cy="4648200"/>
          </a:xfrm>
        </p:spPr>
        <p:txBody>
          <a:bodyPr/>
          <a:lstStyle/>
          <a:p>
            <a:pPr eaLnBrk="1" hangingPunct="1"/>
            <a:endParaRPr lang="en-US" dirty="0" smtClean="0"/>
          </a:p>
        </p:txBody>
      </p:sp>
      <p:graphicFrame>
        <p:nvGraphicFramePr>
          <p:cNvPr id="8" name="Diagram 7"/>
          <p:cNvGraphicFramePr/>
          <p:nvPr/>
        </p:nvGraphicFramePr>
        <p:xfrm>
          <a:off x="190441" y="1396999"/>
          <a:ext cx="8496360" cy="5135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b="1" smtClean="0"/>
              <a:t>Creating Environment of Mutual Respect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72000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endParaRPr lang="en-US" sz="2400" b="1" dirty="0" smtClean="0"/>
          </a:p>
          <a:p>
            <a:pPr algn="ctr">
              <a:buFontTx/>
              <a:buNone/>
            </a:pPr>
            <a:r>
              <a:rPr lang="en-US" sz="2400" b="1" dirty="0" smtClean="0"/>
              <a:t>Control</a:t>
            </a:r>
          </a:p>
          <a:p>
            <a:r>
              <a:rPr lang="en-US" sz="2400" dirty="0" smtClean="0"/>
              <a:t>May provide immediate solution</a:t>
            </a:r>
          </a:p>
          <a:p>
            <a:r>
              <a:rPr lang="en-US" sz="2400" dirty="0" smtClean="0"/>
              <a:t>Necessary for Safety</a:t>
            </a:r>
          </a:p>
          <a:p>
            <a:r>
              <a:rPr lang="en-US" sz="2400" dirty="0" smtClean="0"/>
              <a:t>Decreases Self Esteem</a:t>
            </a:r>
          </a:p>
          <a:p>
            <a:r>
              <a:rPr lang="en-US" sz="2400" dirty="0" smtClean="0"/>
              <a:t>Punishment Based</a:t>
            </a:r>
          </a:p>
          <a:p>
            <a:r>
              <a:rPr lang="en-US" sz="2400" dirty="0" smtClean="0"/>
              <a:t>Provides Attention to Negative Behaviors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600200"/>
            <a:ext cx="4038600" cy="4572000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endParaRPr lang="en-US" sz="2400" b="1" dirty="0" smtClean="0"/>
          </a:p>
          <a:p>
            <a:pPr algn="ctr">
              <a:buFontTx/>
              <a:buNone/>
            </a:pPr>
            <a:r>
              <a:rPr lang="en-US" sz="2400" b="1" dirty="0" smtClean="0"/>
              <a:t>Change</a:t>
            </a:r>
          </a:p>
          <a:p>
            <a:r>
              <a:rPr lang="en-US" sz="2400" dirty="0" smtClean="0"/>
              <a:t>Harder to implement</a:t>
            </a:r>
          </a:p>
          <a:p>
            <a:r>
              <a:rPr lang="en-US" sz="2400" dirty="0" smtClean="0"/>
              <a:t>Long term benefits</a:t>
            </a:r>
          </a:p>
          <a:p>
            <a:r>
              <a:rPr lang="en-US" sz="2400" dirty="0" smtClean="0"/>
              <a:t>Teaches Social Skills</a:t>
            </a:r>
          </a:p>
          <a:p>
            <a:r>
              <a:rPr lang="en-US" sz="2400" dirty="0" smtClean="0"/>
              <a:t>Teaches Mutuality</a:t>
            </a:r>
          </a:p>
          <a:p>
            <a:r>
              <a:rPr lang="en-US" sz="2400" dirty="0" smtClean="0"/>
              <a:t>Increases Self Esteem</a:t>
            </a:r>
          </a:p>
          <a:p>
            <a:r>
              <a:rPr lang="en-US" sz="2400" dirty="0" smtClean="0"/>
              <a:t>Attention to Positive Behaviors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668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smtClean="0"/>
              <a:t>Creating an Atmosphere of Mutual Respect</a:t>
            </a:r>
          </a:p>
        </p:txBody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6863"/>
            <a:ext cx="8229600" cy="4648200"/>
          </a:xfrm>
        </p:spPr>
        <p:txBody>
          <a:bodyPr/>
          <a:lstStyle/>
          <a:p>
            <a:pPr eaLnBrk="1" hangingPunct="1"/>
            <a:r>
              <a:rPr lang="en-US" smtClean="0"/>
              <a:t>Encourage Mutuality</a:t>
            </a:r>
          </a:p>
          <a:p>
            <a:pPr eaLnBrk="1" hangingPunct="1"/>
            <a:r>
              <a:rPr lang="en-US" smtClean="0"/>
              <a:t>Involve Youth in Group Expectations</a:t>
            </a:r>
          </a:p>
          <a:p>
            <a:pPr eaLnBrk="1" hangingPunct="1"/>
            <a:r>
              <a:rPr lang="en-US" smtClean="0"/>
              <a:t>Increase Group Cohesion </a:t>
            </a:r>
          </a:p>
          <a:p>
            <a:pPr eaLnBrk="1" hangingPunct="1"/>
            <a:r>
              <a:rPr lang="en-US" smtClean="0"/>
              <a:t>Maintain Safety – Physical/Emotional</a:t>
            </a:r>
          </a:p>
          <a:p>
            <a:pPr eaLnBrk="1" hangingPunct="1"/>
            <a:r>
              <a:rPr lang="en-US" smtClean="0"/>
              <a:t>Expectation of Respect</a:t>
            </a:r>
          </a:p>
          <a:p>
            <a:pPr eaLnBrk="1" hangingPunct="1"/>
            <a:r>
              <a:rPr lang="en-US" smtClean="0"/>
              <a:t>Willingness to Negotiate</a:t>
            </a:r>
          </a:p>
          <a:p>
            <a:pPr eaLnBrk="1" hangingPunct="1"/>
            <a:r>
              <a:rPr lang="en-US" smtClean="0"/>
              <a:t>Group Reinforcement: Goals &amp; Rewards</a:t>
            </a:r>
          </a:p>
          <a:p>
            <a:pPr eaLnBrk="1" hangingPunct="1"/>
            <a:r>
              <a:rPr lang="en-US" smtClean="0"/>
              <a:t>Agreed Upon Consequences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 Reasons Why Kids May Do What they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Behavioral – may be reinforced in some way</a:t>
            </a:r>
          </a:p>
          <a:p>
            <a:pPr lvl="1"/>
            <a:r>
              <a:rPr lang="en-US" dirty="0" smtClean="0"/>
              <a:t>Example:  Tantrums to achieve desired outcome</a:t>
            </a:r>
          </a:p>
          <a:p>
            <a:pPr lvl="1"/>
            <a:r>
              <a:rPr lang="en-US" dirty="0" err="1" smtClean="0"/>
              <a:t>Intermitent</a:t>
            </a:r>
            <a:r>
              <a:rPr lang="en-US" dirty="0"/>
              <a:t> </a:t>
            </a:r>
            <a:r>
              <a:rPr lang="en-US" dirty="0" smtClean="0"/>
              <a:t>reinforcement</a:t>
            </a:r>
          </a:p>
          <a:p>
            <a:r>
              <a:rPr lang="en-US" dirty="0" smtClean="0"/>
              <a:t>Emotional – may have trouble managing feelings</a:t>
            </a:r>
          </a:p>
          <a:p>
            <a:pPr lvl="1"/>
            <a:r>
              <a:rPr lang="en-US" dirty="0" smtClean="0"/>
              <a:t>Difficulty regulating emotions</a:t>
            </a:r>
          </a:p>
          <a:p>
            <a:r>
              <a:rPr lang="en-US" dirty="0" smtClean="0"/>
              <a:t>Cognitive – may have trouble problem solving</a:t>
            </a:r>
          </a:p>
          <a:p>
            <a:pPr lvl="1"/>
            <a:r>
              <a:rPr lang="en-US" dirty="0" smtClean="0"/>
              <a:t>Difficulty perceiving choices or ways to resolve conflict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894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668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A-B-C’s of Behavior</a:t>
            </a:r>
            <a:endParaRPr lang="en-US" b="1" dirty="0" smtClean="0"/>
          </a:p>
        </p:txBody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6863"/>
            <a:ext cx="8229600" cy="4648200"/>
          </a:xfrm>
        </p:spPr>
        <p:txBody>
          <a:bodyPr/>
          <a:lstStyle/>
          <a:p>
            <a:r>
              <a:rPr lang="en-US" dirty="0" smtClean="0"/>
              <a:t>A-B-C’s of Anger</a:t>
            </a:r>
          </a:p>
          <a:p>
            <a:pPr lvl="1"/>
            <a:r>
              <a:rPr lang="en-US" dirty="0" smtClean="0"/>
              <a:t>A= Antecedent (What triggered the problem?)</a:t>
            </a:r>
          </a:p>
          <a:p>
            <a:pPr lvl="1"/>
            <a:r>
              <a:rPr lang="en-US" dirty="0" smtClean="0"/>
              <a:t>B= Behavior (What did child do?)</a:t>
            </a:r>
          </a:p>
          <a:p>
            <a:pPr lvl="1"/>
            <a:r>
              <a:rPr lang="en-US" dirty="0" smtClean="0"/>
              <a:t>C=Consequence (To self and others)  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71710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Collaborative 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more compassionate understanding and approach to behaviorally challenged kids…</a:t>
            </a:r>
          </a:p>
          <a:p>
            <a:r>
              <a:rPr lang="en-US" dirty="0" smtClean="0"/>
              <a:t>The challenging behavior by children is due to lack of appropriate skills rather than intentional</a:t>
            </a:r>
          </a:p>
          <a:p>
            <a:r>
              <a:rPr lang="en-US" dirty="0" smtClean="0"/>
              <a:t>Understand the emotion/reason behind the behavior.</a:t>
            </a:r>
          </a:p>
          <a:p>
            <a:pPr lvl="2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763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Collaborative 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are challenging kids challenging?</a:t>
            </a:r>
          </a:p>
          <a:p>
            <a:pPr lvl="1"/>
            <a:r>
              <a:rPr lang="en-US" dirty="0" smtClean="0"/>
              <a:t>Kids do well if they can</a:t>
            </a:r>
          </a:p>
          <a:p>
            <a:pPr lvl="1"/>
            <a:r>
              <a:rPr lang="en-US" dirty="0" smtClean="0"/>
              <a:t>Doing well is always preferable to not doing well.</a:t>
            </a:r>
          </a:p>
          <a:p>
            <a:pPr lvl="1"/>
            <a:r>
              <a:rPr lang="en-US" dirty="0" smtClean="0"/>
              <a:t>If kids have the skills they would choose to do well.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445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Collaborative Problem Solving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are Challenging Kids Challenging?</a:t>
            </a:r>
          </a:p>
          <a:p>
            <a:pPr lvl="1"/>
            <a:r>
              <a:rPr lang="en-US" dirty="0" smtClean="0"/>
              <a:t>When demands/expectations exceed skills</a:t>
            </a:r>
          </a:p>
          <a:p>
            <a:pPr lvl="1"/>
            <a:r>
              <a:rPr lang="en-US" dirty="0" smtClean="0"/>
              <a:t>Determine situations that are most challenging to child</a:t>
            </a:r>
          </a:p>
          <a:p>
            <a:pPr lvl="1"/>
            <a:r>
              <a:rPr lang="en-US" dirty="0" smtClean="0"/>
              <a:t>Assessment of: </a:t>
            </a:r>
          </a:p>
          <a:p>
            <a:pPr lvl="2"/>
            <a:r>
              <a:rPr lang="en-US" dirty="0" smtClean="0"/>
              <a:t>Lagging Skills</a:t>
            </a:r>
          </a:p>
          <a:p>
            <a:pPr lvl="2"/>
            <a:r>
              <a:rPr lang="en-US" dirty="0" smtClean="0"/>
              <a:t>Unsolved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3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Collaborative Problem Solving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behaviors challenging kids exhibit when they don’t have the skills to respond adaptively to demands?</a:t>
            </a:r>
          </a:p>
          <a:p>
            <a:pPr lvl="1"/>
            <a:r>
              <a:rPr lang="en-US" dirty="0" smtClean="0"/>
              <a:t>They let us know through numerous behaviors that they are struggling</a:t>
            </a:r>
          </a:p>
          <a:p>
            <a:pPr lvl="1"/>
            <a:r>
              <a:rPr lang="en-US" dirty="0" smtClean="0"/>
              <a:t>It is more important to understand the Why and When a child engages in challenging behavior than the What s/he does.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973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390</TotalTime>
  <Words>1469</Words>
  <Application>Microsoft Macintosh PowerPoint</Application>
  <PresentationFormat>On-screen Show (4:3)</PresentationFormat>
  <Paragraphs>396</Paragraphs>
  <Slides>34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Flow</vt:lpstr>
      <vt:lpstr>Managing Challenging Behaviors Why kids act the way they do</vt:lpstr>
      <vt:lpstr>WORKSHOP OUTLINE</vt:lpstr>
      <vt:lpstr>Why Kids Act the Way they Do</vt:lpstr>
      <vt:lpstr>Different Reasons Why Kids May Do What they Do</vt:lpstr>
      <vt:lpstr>A-B-C’s of Behavior</vt:lpstr>
      <vt:lpstr>Collaborative Problem Solving</vt:lpstr>
      <vt:lpstr>Collaborative Problem Solving</vt:lpstr>
      <vt:lpstr>Collaborative Problem Solving</vt:lpstr>
      <vt:lpstr>Collaborative Problem Solving</vt:lpstr>
      <vt:lpstr>Collaborative Problem Solving</vt:lpstr>
      <vt:lpstr>Collaborative Problem Solving</vt:lpstr>
      <vt:lpstr>Sequence of Conflict Cycle</vt:lpstr>
      <vt:lpstr>Validation</vt:lpstr>
      <vt:lpstr>Chain Analysis Example</vt:lpstr>
      <vt:lpstr>Positive Discipline</vt:lpstr>
      <vt:lpstr>Positive Discipline</vt:lpstr>
      <vt:lpstr>Positive Discipline</vt:lpstr>
      <vt:lpstr>Know Yourself</vt:lpstr>
      <vt:lpstr>Aggression Replacement Training (ART)</vt:lpstr>
      <vt:lpstr>A-B-C’s of Aggressive Behavior</vt:lpstr>
      <vt:lpstr>Triggers</vt:lpstr>
      <vt:lpstr>Cues &amp; Anger Reducers</vt:lpstr>
      <vt:lpstr>Reminders</vt:lpstr>
      <vt:lpstr>Self-Evaluation</vt:lpstr>
      <vt:lpstr>Thinking Ahead</vt:lpstr>
      <vt:lpstr>Review &amp; Practice Anger Control Strategies</vt:lpstr>
      <vt:lpstr>Dialectical Behavior Therapy</vt:lpstr>
      <vt:lpstr>States of Mind</vt:lpstr>
      <vt:lpstr>States of Mind</vt:lpstr>
      <vt:lpstr>Distress Tolerance Skills</vt:lpstr>
      <vt:lpstr>Validation</vt:lpstr>
      <vt:lpstr>Chain Analysis Example</vt:lpstr>
      <vt:lpstr>Creating Environment of Mutual Respect</vt:lpstr>
      <vt:lpstr>Creating an Atmosphere of Mutual Respect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</dc:creator>
  <cp:lastModifiedBy>Mark Purcell</cp:lastModifiedBy>
  <cp:revision>15</cp:revision>
  <cp:lastPrinted>2012-07-25T00:35:43Z</cp:lastPrinted>
  <dcterms:created xsi:type="dcterms:W3CDTF">2008-09-17T05:21:29Z</dcterms:created>
  <dcterms:modified xsi:type="dcterms:W3CDTF">2014-03-02T03:38:37Z</dcterms:modified>
</cp:coreProperties>
</file>