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4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6" r:id="rId2"/>
    <p:sldId id="303" r:id="rId3"/>
    <p:sldId id="306" r:id="rId4"/>
    <p:sldId id="304" r:id="rId5"/>
    <p:sldId id="269" r:id="rId6"/>
    <p:sldId id="305" r:id="rId7"/>
    <p:sldId id="263" r:id="rId8"/>
    <p:sldId id="258" r:id="rId9"/>
    <p:sldId id="259" r:id="rId10"/>
    <p:sldId id="262" r:id="rId11"/>
    <p:sldId id="261" r:id="rId12"/>
    <p:sldId id="264" r:id="rId13"/>
    <p:sldId id="267" r:id="rId14"/>
    <p:sldId id="308" r:id="rId15"/>
    <p:sldId id="307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02" r:id="rId27"/>
    <p:sldId id="296" r:id="rId28"/>
    <p:sldId id="297" r:id="rId29"/>
    <p:sldId id="298" r:id="rId30"/>
    <p:sldId id="299" r:id="rId31"/>
    <p:sldId id="300" r:id="rId32"/>
    <p:sldId id="301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clrMru>
    <a:srgbClr val="660066"/>
    <a:srgbClr val="9933FF"/>
    <a:srgbClr val="66CCFF"/>
    <a:srgbClr val="FFCC66"/>
    <a:srgbClr val="99FF99"/>
    <a:srgbClr val="9900FF"/>
    <a:srgbClr val="9900CC"/>
    <a:srgbClr val="FFFF99"/>
    <a:srgbClr val="CC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2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81F40-2DBD-43C7-8AAC-6A76D4D1CC4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A3D6F-E935-49FE-A476-C2AB1ABFFB5D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Reduce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5D077C89-CBDA-483B-860F-20F2C22FD338}" type="parTrans" cxnId="{F617B852-1673-455C-B3D4-C4847F1BFBF3}">
      <dgm:prSet/>
      <dgm:spPr/>
      <dgm:t>
        <a:bodyPr/>
        <a:lstStyle/>
        <a:p>
          <a:endParaRPr lang="en-US"/>
        </a:p>
      </dgm:t>
    </dgm:pt>
    <dgm:pt modelId="{40F9E251-F5A8-4FE1-B60D-8221C2629674}" type="sibTrans" cxnId="{F617B852-1673-455C-B3D4-C4847F1BFBF3}">
      <dgm:prSet/>
      <dgm:spPr/>
      <dgm:t>
        <a:bodyPr/>
        <a:lstStyle/>
        <a:p>
          <a:endParaRPr lang="en-US"/>
        </a:p>
      </dgm:t>
    </dgm:pt>
    <dgm:pt modelId="{35F032D7-118B-4F83-8123-6A9E5616C61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Target Behaviors</a:t>
          </a:r>
          <a:endParaRPr lang="en-US" dirty="0"/>
        </a:p>
      </dgm:t>
    </dgm:pt>
    <dgm:pt modelId="{EB1FA640-FE13-4A31-8702-00A843CE254B}" type="parTrans" cxnId="{E90241D8-7B79-4331-A91F-20E96BDE5944}">
      <dgm:prSet/>
      <dgm:spPr/>
      <dgm:t>
        <a:bodyPr/>
        <a:lstStyle/>
        <a:p>
          <a:endParaRPr lang="en-US"/>
        </a:p>
      </dgm:t>
    </dgm:pt>
    <dgm:pt modelId="{EA885B60-ED26-4B69-8148-09316ED222B4}" type="sibTrans" cxnId="{E90241D8-7B79-4331-A91F-20E96BDE5944}">
      <dgm:prSet/>
      <dgm:spPr/>
      <dgm:t>
        <a:bodyPr/>
        <a:lstStyle/>
        <a:p>
          <a:endParaRPr lang="en-US"/>
        </a:p>
      </dgm:t>
    </dgm:pt>
    <dgm:pt modelId="{1C4F2AB5-C46F-4205-9F75-B769B3D0F147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Dysregulation</a:t>
          </a:r>
          <a:endParaRPr lang="en-US" dirty="0"/>
        </a:p>
      </dgm:t>
    </dgm:pt>
    <dgm:pt modelId="{FC07D80D-00D9-4CC7-9F72-255555D11367}" type="parTrans" cxnId="{B75F68BC-7951-485C-9503-A552C60D285B}">
      <dgm:prSet/>
      <dgm:spPr/>
      <dgm:t>
        <a:bodyPr/>
        <a:lstStyle/>
        <a:p>
          <a:endParaRPr lang="en-US"/>
        </a:p>
      </dgm:t>
    </dgm:pt>
    <dgm:pt modelId="{B757E6A0-996D-4233-8FC9-A437766567AC}" type="sibTrans" cxnId="{B75F68BC-7951-485C-9503-A552C60D285B}">
      <dgm:prSet/>
      <dgm:spPr/>
      <dgm:t>
        <a:bodyPr/>
        <a:lstStyle/>
        <a:p>
          <a:endParaRPr lang="en-US"/>
        </a:p>
      </dgm:t>
    </dgm:pt>
    <dgm:pt modelId="{48B6A885-3680-4C14-B6A8-5572EF57E95D}">
      <dgm:prSet phldrT="[Text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Increase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F4317590-5FD5-49B8-81B1-D59CD53290FD}" type="parTrans" cxnId="{434BE21C-B7B7-4D11-B7B5-3BB459A902AC}">
      <dgm:prSet/>
      <dgm:spPr/>
      <dgm:t>
        <a:bodyPr/>
        <a:lstStyle/>
        <a:p>
          <a:endParaRPr lang="en-US"/>
        </a:p>
      </dgm:t>
    </dgm:pt>
    <dgm:pt modelId="{B76AC4E6-FD02-4B07-A9C4-B93BD5534FE7}" type="sibTrans" cxnId="{434BE21C-B7B7-4D11-B7B5-3BB459A902AC}">
      <dgm:prSet/>
      <dgm:spPr/>
      <dgm:t>
        <a:bodyPr/>
        <a:lstStyle/>
        <a:p>
          <a:endParaRPr lang="en-US"/>
        </a:p>
      </dgm:t>
    </dgm:pt>
    <dgm:pt modelId="{49BDBE4A-8AD0-4F5B-842D-85BE69E4835B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Skills</a:t>
          </a:r>
          <a:endParaRPr lang="en-US" dirty="0"/>
        </a:p>
      </dgm:t>
    </dgm:pt>
    <dgm:pt modelId="{95751127-839F-41BB-98CE-92D2CA1A4A2B}" type="parTrans" cxnId="{EC655A8B-CDF8-48A1-8F0E-B1349007BC08}">
      <dgm:prSet/>
      <dgm:spPr/>
      <dgm:t>
        <a:bodyPr/>
        <a:lstStyle/>
        <a:p>
          <a:endParaRPr lang="en-US"/>
        </a:p>
      </dgm:t>
    </dgm:pt>
    <dgm:pt modelId="{2336141F-CA33-4138-AFD8-B2B11147ACF4}" type="sibTrans" cxnId="{EC655A8B-CDF8-48A1-8F0E-B1349007BC08}">
      <dgm:prSet/>
      <dgm:spPr/>
      <dgm:t>
        <a:bodyPr/>
        <a:lstStyle/>
        <a:p>
          <a:endParaRPr lang="en-US"/>
        </a:p>
      </dgm:t>
    </dgm:pt>
    <dgm:pt modelId="{ACA2AB71-3F05-4563-A749-DD46F58A1EBD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Emotional Stability</a:t>
          </a:r>
          <a:endParaRPr lang="en-US" dirty="0"/>
        </a:p>
      </dgm:t>
    </dgm:pt>
    <dgm:pt modelId="{3CA3C0D3-D636-409D-B56B-C5DEEFA7AAAD}" type="parTrans" cxnId="{6AFFC6EA-9D83-43AF-BB4B-64954EAC4F6C}">
      <dgm:prSet/>
      <dgm:spPr/>
      <dgm:t>
        <a:bodyPr/>
        <a:lstStyle/>
        <a:p>
          <a:endParaRPr lang="en-US"/>
        </a:p>
      </dgm:t>
    </dgm:pt>
    <dgm:pt modelId="{AC49F8A1-614A-44CD-A7B3-B3935D69CB83}" type="sibTrans" cxnId="{6AFFC6EA-9D83-43AF-BB4B-64954EAC4F6C}">
      <dgm:prSet/>
      <dgm:spPr/>
      <dgm:t>
        <a:bodyPr/>
        <a:lstStyle/>
        <a:p>
          <a:endParaRPr lang="en-US"/>
        </a:p>
      </dgm:t>
    </dgm:pt>
    <dgm:pt modelId="{2FC11D52-34C0-476A-AC52-708ACA7890F3}">
      <dgm:prSet/>
      <dgm:spPr>
        <a:solidFill>
          <a:srgbClr val="99FF99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TOOLS:</a:t>
          </a:r>
        </a:p>
        <a:p>
          <a:r>
            <a:rPr lang="en-US" dirty="0" smtClean="0"/>
            <a:t>Diary Card</a:t>
          </a:r>
        </a:p>
        <a:p>
          <a:r>
            <a:rPr lang="en-US" dirty="0" smtClean="0"/>
            <a:t>Behavior Chain</a:t>
          </a:r>
          <a:endParaRPr lang="en-US" dirty="0"/>
        </a:p>
      </dgm:t>
    </dgm:pt>
    <dgm:pt modelId="{2EE6C449-18CC-45C6-8F68-5D31A152501B}" type="parTrans" cxnId="{03241D7F-FAE3-4B9C-8383-3F9E344EA049}">
      <dgm:prSet/>
      <dgm:spPr/>
      <dgm:t>
        <a:bodyPr/>
        <a:lstStyle/>
        <a:p>
          <a:endParaRPr lang="en-US"/>
        </a:p>
      </dgm:t>
    </dgm:pt>
    <dgm:pt modelId="{CF4869AC-042C-45A1-AC53-F137AF70CCC5}" type="sibTrans" cxnId="{03241D7F-FAE3-4B9C-8383-3F9E344EA049}">
      <dgm:prSet/>
      <dgm:spPr/>
      <dgm:t>
        <a:bodyPr/>
        <a:lstStyle/>
        <a:p>
          <a:endParaRPr lang="en-US"/>
        </a:p>
      </dgm:t>
    </dgm:pt>
    <dgm:pt modelId="{ABD1C0B3-DEDA-48DF-B054-2FE56F4DBE8F}">
      <dgm:prSet/>
      <dgm:spPr>
        <a:solidFill>
          <a:srgbClr val="FF99FF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TOOLS:</a:t>
          </a:r>
        </a:p>
        <a:p>
          <a:r>
            <a:rPr lang="en-US" dirty="0" smtClean="0"/>
            <a:t>DBT Skills Group</a:t>
          </a:r>
          <a:endParaRPr lang="en-US" dirty="0"/>
        </a:p>
      </dgm:t>
    </dgm:pt>
    <dgm:pt modelId="{7AE6E3C2-E5EA-421F-A9FE-B5C152B4CE36}" type="parTrans" cxnId="{64C5F305-CD5C-4AC9-A2F4-863246D5A698}">
      <dgm:prSet/>
      <dgm:spPr/>
      <dgm:t>
        <a:bodyPr/>
        <a:lstStyle/>
        <a:p>
          <a:endParaRPr lang="en-US"/>
        </a:p>
      </dgm:t>
    </dgm:pt>
    <dgm:pt modelId="{61ED70F9-1B74-4E88-8A71-ACDEA9584C07}" type="sibTrans" cxnId="{64C5F305-CD5C-4AC9-A2F4-863246D5A698}">
      <dgm:prSet/>
      <dgm:spPr/>
      <dgm:t>
        <a:bodyPr/>
        <a:lstStyle/>
        <a:p>
          <a:endParaRPr lang="en-US"/>
        </a:p>
      </dgm:t>
    </dgm:pt>
    <dgm:pt modelId="{0D3E9ED3-9D68-4E3E-A9AA-4B9ECEB7CC7A}" type="pres">
      <dgm:prSet presAssocID="{CAF81F40-2DBD-43C7-8AAC-6A76D4D1CC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23ECF9-2A14-4549-A842-681D17D9FBB7}" type="pres">
      <dgm:prSet presAssocID="{0FAA3D6F-E935-49FE-A476-C2AB1ABFFB5D}" presName="root" presStyleCnt="0"/>
      <dgm:spPr/>
      <dgm:t>
        <a:bodyPr/>
        <a:lstStyle/>
        <a:p>
          <a:endParaRPr lang="en-US"/>
        </a:p>
      </dgm:t>
    </dgm:pt>
    <dgm:pt modelId="{4956BE92-9E2B-4A86-9DE5-9FD374D7AB3E}" type="pres">
      <dgm:prSet presAssocID="{0FAA3D6F-E935-49FE-A476-C2AB1ABFFB5D}" presName="rootComposite" presStyleCnt="0"/>
      <dgm:spPr/>
      <dgm:t>
        <a:bodyPr/>
        <a:lstStyle/>
        <a:p>
          <a:endParaRPr lang="en-US"/>
        </a:p>
      </dgm:t>
    </dgm:pt>
    <dgm:pt modelId="{5453E5EF-72A3-4E1E-BEAC-6074EE33C572}" type="pres">
      <dgm:prSet presAssocID="{0FAA3D6F-E935-49FE-A476-C2AB1ABFFB5D}" presName="rootText" presStyleLbl="node1" presStyleIdx="0" presStyleCnt="2"/>
      <dgm:spPr/>
      <dgm:t>
        <a:bodyPr/>
        <a:lstStyle/>
        <a:p>
          <a:endParaRPr lang="en-US"/>
        </a:p>
      </dgm:t>
    </dgm:pt>
    <dgm:pt modelId="{E0FC9DCD-683C-468B-97E6-956160F07C36}" type="pres">
      <dgm:prSet presAssocID="{0FAA3D6F-E935-49FE-A476-C2AB1ABFFB5D}" presName="rootConnector" presStyleLbl="node1" presStyleIdx="0" presStyleCnt="2"/>
      <dgm:spPr/>
      <dgm:t>
        <a:bodyPr/>
        <a:lstStyle/>
        <a:p>
          <a:endParaRPr lang="en-US"/>
        </a:p>
      </dgm:t>
    </dgm:pt>
    <dgm:pt modelId="{77295B6D-2754-4812-9EA9-27EDA6DA35EA}" type="pres">
      <dgm:prSet presAssocID="{0FAA3D6F-E935-49FE-A476-C2AB1ABFFB5D}" presName="childShape" presStyleCnt="0"/>
      <dgm:spPr/>
      <dgm:t>
        <a:bodyPr/>
        <a:lstStyle/>
        <a:p>
          <a:endParaRPr lang="en-US"/>
        </a:p>
      </dgm:t>
    </dgm:pt>
    <dgm:pt modelId="{8207FE8F-D38E-4DBD-B606-BFB911AECDD5}" type="pres">
      <dgm:prSet presAssocID="{EB1FA640-FE13-4A31-8702-00A843CE254B}" presName="Name13" presStyleLbl="parChTrans1D2" presStyleIdx="0" presStyleCnt="6"/>
      <dgm:spPr/>
      <dgm:t>
        <a:bodyPr/>
        <a:lstStyle/>
        <a:p>
          <a:endParaRPr lang="en-US"/>
        </a:p>
      </dgm:t>
    </dgm:pt>
    <dgm:pt modelId="{A59999B0-247C-4A23-880C-3C1990F0CBED}" type="pres">
      <dgm:prSet presAssocID="{35F032D7-118B-4F83-8123-6A9E5616C61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2D943-CE32-4CD1-90C7-845103BCEF9C}" type="pres">
      <dgm:prSet presAssocID="{FC07D80D-00D9-4CC7-9F72-255555D11367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5EC7CA7-190C-4947-9C4F-5EE64B2B76F7}" type="pres">
      <dgm:prSet presAssocID="{1C4F2AB5-C46F-4205-9F75-B769B3D0F147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D90EE-0855-4CE6-9D4C-139BD01B1C01}" type="pres">
      <dgm:prSet presAssocID="{2EE6C449-18CC-45C6-8F68-5D31A152501B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9DE9DE7-BAC1-4940-B0C0-685F095FC6F8}" type="pres">
      <dgm:prSet presAssocID="{2FC11D52-34C0-476A-AC52-708ACA7890F3}" presName="childText" presStyleLbl="bgAcc1" presStyleIdx="2" presStyleCnt="6" custScaleX="143372" custLinFactNeighborX="-10411" custLinFactNeighborY="-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FA611-D709-4E8C-8F02-3BFE4AFD2B99}" type="pres">
      <dgm:prSet presAssocID="{48B6A885-3680-4C14-B6A8-5572EF57E95D}" presName="root" presStyleCnt="0"/>
      <dgm:spPr/>
      <dgm:t>
        <a:bodyPr/>
        <a:lstStyle/>
        <a:p>
          <a:endParaRPr lang="en-US"/>
        </a:p>
      </dgm:t>
    </dgm:pt>
    <dgm:pt modelId="{EB4CD3D2-4095-48C8-8002-BF74011BD9C7}" type="pres">
      <dgm:prSet presAssocID="{48B6A885-3680-4C14-B6A8-5572EF57E95D}" presName="rootComposite" presStyleCnt="0"/>
      <dgm:spPr/>
      <dgm:t>
        <a:bodyPr/>
        <a:lstStyle/>
        <a:p>
          <a:endParaRPr lang="en-US"/>
        </a:p>
      </dgm:t>
    </dgm:pt>
    <dgm:pt modelId="{093D97B7-AD86-488D-AAF7-ECBF11C846D3}" type="pres">
      <dgm:prSet presAssocID="{48B6A885-3680-4C14-B6A8-5572EF57E95D}" presName="rootText" presStyleLbl="node1" presStyleIdx="1" presStyleCnt="2"/>
      <dgm:spPr/>
      <dgm:t>
        <a:bodyPr/>
        <a:lstStyle/>
        <a:p>
          <a:endParaRPr lang="en-US"/>
        </a:p>
      </dgm:t>
    </dgm:pt>
    <dgm:pt modelId="{5B999A6D-C355-4ADC-AEA4-0EAB75E9F901}" type="pres">
      <dgm:prSet presAssocID="{48B6A885-3680-4C14-B6A8-5572EF57E95D}" presName="rootConnector" presStyleLbl="node1" presStyleIdx="1" presStyleCnt="2"/>
      <dgm:spPr/>
      <dgm:t>
        <a:bodyPr/>
        <a:lstStyle/>
        <a:p>
          <a:endParaRPr lang="en-US"/>
        </a:p>
      </dgm:t>
    </dgm:pt>
    <dgm:pt modelId="{F3CBDAA8-F4A0-4BE6-A4D7-5E916BA17F4A}" type="pres">
      <dgm:prSet presAssocID="{48B6A885-3680-4C14-B6A8-5572EF57E95D}" presName="childShape" presStyleCnt="0"/>
      <dgm:spPr/>
      <dgm:t>
        <a:bodyPr/>
        <a:lstStyle/>
        <a:p>
          <a:endParaRPr lang="en-US"/>
        </a:p>
      </dgm:t>
    </dgm:pt>
    <dgm:pt modelId="{936492A6-DAEF-4106-8A2C-DD210964FEE1}" type="pres">
      <dgm:prSet presAssocID="{95751127-839F-41BB-98CE-92D2CA1A4A2B}" presName="Name13" presStyleLbl="parChTrans1D2" presStyleIdx="3" presStyleCnt="6"/>
      <dgm:spPr/>
      <dgm:t>
        <a:bodyPr/>
        <a:lstStyle/>
        <a:p>
          <a:endParaRPr lang="en-US"/>
        </a:p>
      </dgm:t>
    </dgm:pt>
    <dgm:pt modelId="{0201DF20-94A1-4B3E-86E6-E085F638EDE8}" type="pres">
      <dgm:prSet presAssocID="{49BDBE4A-8AD0-4F5B-842D-85BE69E4835B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7B82-9E54-43D3-A732-27796DBFCFE4}" type="pres">
      <dgm:prSet presAssocID="{3CA3C0D3-D636-409D-B56B-C5DEEFA7AAAD}" presName="Name13" presStyleLbl="parChTrans1D2" presStyleIdx="4" presStyleCnt="6"/>
      <dgm:spPr/>
      <dgm:t>
        <a:bodyPr/>
        <a:lstStyle/>
        <a:p>
          <a:endParaRPr lang="en-US"/>
        </a:p>
      </dgm:t>
    </dgm:pt>
    <dgm:pt modelId="{171AE211-F61F-4624-A26B-DA28791623A3}" type="pres">
      <dgm:prSet presAssocID="{ACA2AB71-3F05-4563-A749-DD46F58A1EB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02C71-8FDF-46D0-A0F9-FD388059D59A}" type="pres">
      <dgm:prSet presAssocID="{7AE6E3C2-E5EA-421F-A9FE-B5C152B4CE36}" presName="Name13" presStyleLbl="parChTrans1D2" presStyleIdx="5" presStyleCnt="6"/>
      <dgm:spPr/>
      <dgm:t>
        <a:bodyPr/>
        <a:lstStyle/>
        <a:p>
          <a:endParaRPr lang="en-US"/>
        </a:p>
      </dgm:t>
    </dgm:pt>
    <dgm:pt modelId="{07E752AD-CB01-4D1C-A620-21AC4FF9A7B4}" type="pres">
      <dgm:prSet presAssocID="{ABD1C0B3-DEDA-48DF-B054-2FE56F4DBE8F}" presName="childText" presStyleLbl="bgAcc1" presStyleIdx="5" presStyleCnt="6" custScaleX="142645" custLinFactNeighborX="-13012" custLinFactNeighborY="-8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E755D-E566-4FF7-A57E-1BD5DDC3129F}" type="presOf" srcId="{ACA2AB71-3F05-4563-A749-DD46F58A1EBD}" destId="{171AE211-F61F-4624-A26B-DA28791623A3}" srcOrd="0" destOrd="0" presId="urn:microsoft.com/office/officeart/2005/8/layout/hierarchy3"/>
    <dgm:cxn modelId="{FF2F1F91-3100-4319-95C6-A4F6740E5D8A}" type="presOf" srcId="{EB1FA640-FE13-4A31-8702-00A843CE254B}" destId="{8207FE8F-D38E-4DBD-B606-BFB911AECDD5}" srcOrd="0" destOrd="0" presId="urn:microsoft.com/office/officeart/2005/8/layout/hierarchy3"/>
    <dgm:cxn modelId="{B75F68BC-7951-485C-9503-A552C60D285B}" srcId="{0FAA3D6F-E935-49FE-A476-C2AB1ABFFB5D}" destId="{1C4F2AB5-C46F-4205-9F75-B769B3D0F147}" srcOrd="1" destOrd="0" parTransId="{FC07D80D-00D9-4CC7-9F72-255555D11367}" sibTransId="{B757E6A0-996D-4233-8FC9-A437766567AC}"/>
    <dgm:cxn modelId="{434BE21C-B7B7-4D11-B7B5-3BB459A902AC}" srcId="{CAF81F40-2DBD-43C7-8AAC-6A76D4D1CC48}" destId="{48B6A885-3680-4C14-B6A8-5572EF57E95D}" srcOrd="1" destOrd="0" parTransId="{F4317590-5FD5-49B8-81B1-D59CD53290FD}" sibTransId="{B76AC4E6-FD02-4B07-A9C4-B93BD5534FE7}"/>
    <dgm:cxn modelId="{64C5F305-CD5C-4AC9-A2F4-863246D5A698}" srcId="{48B6A885-3680-4C14-B6A8-5572EF57E95D}" destId="{ABD1C0B3-DEDA-48DF-B054-2FE56F4DBE8F}" srcOrd="2" destOrd="0" parTransId="{7AE6E3C2-E5EA-421F-A9FE-B5C152B4CE36}" sibTransId="{61ED70F9-1B74-4E88-8A71-ACDEA9584C07}"/>
    <dgm:cxn modelId="{EF3F6D60-C166-4909-82F4-F067DE5DA847}" type="presOf" srcId="{3CA3C0D3-D636-409D-B56B-C5DEEFA7AAAD}" destId="{93CB7B82-9E54-43D3-A732-27796DBFCFE4}" srcOrd="0" destOrd="0" presId="urn:microsoft.com/office/officeart/2005/8/layout/hierarchy3"/>
    <dgm:cxn modelId="{03241D7F-FAE3-4B9C-8383-3F9E344EA049}" srcId="{0FAA3D6F-E935-49FE-A476-C2AB1ABFFB5D}" destId="{2FC11D52-34C0-476A-AC52-708ACA7890F3}" srcOrd="2" destOrd="0" parTransId="{2EE6C449-18CC-45C6-8F68-5D31A152501B}" sibTransId="{CF4869AC-042C-45A1-AC53-F137AF70CCC5}"/>
    <dgm:cxn modelId="{28E72D2F-6E59-4D20-A6BC-CC2DFEF1742D}" type="presOf" srcId="{ABD1C0B3-DEDA-48DF-B054-2FE56F4DBE8F}" destId="{07E752AD-CB01-4D1C-A620-21AC4FF9A7B4}" srcOrd="0" destOrd="0" presId="urn:microsoft.com/office/officeart/2005/8/layout/hierarchy3"/>
    <dgm:cxn modelId="{2AAD32F9-C84B-499E-897B-4BF9C8DC2F30}" type="presOf" srcId="{95751127-839F-41BB-98CE-92D2CA1A4A2B}" destId="{936492A6-DAEF-4106-8A2C-DD210964FEE1}" srcOrd="0" destOrd="0" presId="urn:microsoft.com/office/officeart/2005/8/layout/hierarchy3"/>
    <dgm:cxn modelId="{70DFD7EC-2315-4849-841C-DF846944EA6D}" type="presOf" srcId="{2FC11D52-34C0-476A-AC52-708ACA7890F3}" destId="{99DE9DE7-BAC1-4940-B0C0-685F095FC6F8}" srcOrd="0" destOrd="0" presId="urn:microsoft.com/office/officeart/2005/8/layout/hierarchy3"/>
    <dgm:cxn modelId="{EC655A8B-CDF8-48A1-8F0E-B1349007BC08}" srcId="{48B6A885-3680-4C14-B6A8-5572EF57E95D}" destId="{49BDBE4A-8AD0-4F5B-842D-85BE69E4835B}" srcOrd="0" destOrd="0" parTransId="{95751127-839F-41BB-98CE-92D2CA1A4A2B}" sibTransId="{2336141F-CA33-4138-AFD8-B2B11147ACF4}"/>
    <dgm:cxn modelId="{02C77CF0-6C30-4A7B-AE80-23E3F9E7BCA6}" type="presOf" srcId="{48B6A885-3680-4C14-B6A8-5572EF57E95D}" destId="{093D97B7-AD86-488D-AAF7-ECBF11C846D3}" srcOrd="0" destOrd="0" presId="urn:microsoft.com/office/officeart/2005/8/layout/hierarchy3"/>
    <dgm:cxn modelId="{F617B852-1673-455C-B3D4-C4847F1BFBF3}" srcId="{CAF81F40-2DBD-43C7-8AAC-6A76D4D1CC48}" destId="{0FAA3D6F-E935-49FE-A476-C2AB1ABFFB5D}" srcOrd="0" destOrd="0" parTransId="{5D077C89-CBDA-483B-860F-20F2C22FD338}" sibTransId="{40F9E251-F5A8-4FE1-B60D-8221C2629674}"/>
    <dgm:cxn modelId="{7F5492C8-94BC-43B5-8408-BD3CF7DDBCEF}" type="presOf" srcId="{48B6A885-3680-4C14-B6A8-5572EF57E95D}" destId="{5B999A6D-C355-4ADC-AEA4-0EAB75E9F901}" srcOrd="1" destOrd="0" presId="urn:microsoft.com/office/officeart/2005/8/layout/hierarchy3"/>
    <dgm:cxn modelId="{6AFFC6EA-9D83-43AF-BB4B-64954EAC4F6C}" srcId="{48B6A885-3680-4C14-B6A8-5572EF57E95D}" destId="{ACA2AB71-3F05-4563-A749-DD46F58A1EBD}" srcOrd="1" destOrd="0" parTransId="{3CA3C0D3-D636-409D-B56B-C5DEEFA7AAAD}" sibTransId="{AC49F8A1-614A-44CD-A7B3-B3935D69CB83}"/>
    <dgm:cxn modelId="{7CEE29F3-7DBA-4052-A0EF-15E2B39E9A38}" type="presOf" srcId="{7AE6E3C2-E5EA-421F-A9FE-B5C152B4CE36}" destId="{9D902C71-8FDF-46D0-A0F9-FD388059D59A}" srcOrd="0" destOrd="0" presId="urn:microsoft.com/office/officeart/2005/8/layout/hierarchy3"/>
    <dgm:cxn modelId="{D77CD419-584A-4734-B68C-75FAD783BFAB}" type="presOf" srcId="{1C4F2AB5-C46F-4205-9F75-B769B3D0F147}" destId="{15EC7CA7-190C-4947-9C4F-5EE64B2B76F7}" srcOrd="0" destOrd="0" presId="urn:microsoft.com/office/officeart/2005/8/layout/hierarchy3"/>
    <dgm:cxn modelId="{B10E2C3A-FF43-4D0C-8EDD-4ACC56C6C6D1}" type="presOf" srcId="{35F032D7-118B-4F83-8123-6A9E5616C61B}" destId="{A59999B0-247C-4A23-880C-3C1990F0CBED}" srcOrd="0" destOrd="0" presId="urn:microsoft.com/office/officeart/2005/8/layout/hierarchy3"/>
    <dgm:cxn modelId="{17B8BA6B-EC13-4148-9DA7-D19EBCFD78F0}" type="presOf" srcId="{0FAA3D6F-E935-49FE-A476-C2AB1ABFFB5D}" destId="{E0FC9DCD-683C-468B-97E6-956160F07C36}" srcOrd="1" destOrd="0" presId="urn:microsoft.com/office/officeart/2005/8/layout/hierarchy3"/>
    <dgm:cxn modelId="{56641E94-1FEA-46E7-B12C-39617F30F8D9}" type="presOf" srcId="{2EE6C449-18CC-45C6-8F68-5D31A152501B}" destId="{493D90EE-0855-4CE6-9D4C-139BD01B1C01}" srcOrd="0" destOrd="0" presId="urn:microsoft.com/office/officeart/2005/8/layout/hierarchy3"/>
    <dgm:cxn modelId="{AC4C960D-C06B-4F21-A1A8-DA0A191D631E}" type="presOf" srcId="{FC07D80D-00D9-4CC7-9F72-255555D11367}" destId="{5BE2D943-CE32-4CD1-90C7-845103BCEF9C}" srcOrd="0" destOrd="0" presId="urn:microsoft.com/office/officeart/2005/8/layout/hierarchy3"/>
    <dgm:cxn modelId="{A3200A9F-4138-4CB6-BDA7-3B653080C7BD}" type="presOf" srcId="{0FAA3D6F-E935-49FE-A476-C2AB1ABFFB5D}" destId="{5453E5EF-72A3-4E1E-BEAC-6074EE33C572}" srcOrd="0" destOrd="0" presId="urn:microsoft.com/office/officeart/2005/8/layout/hierarchy3"/>
    <dgm:cxn modelId="{64A1E030-F128-405F-B4CB-78540FFCA61E}" type="presOf" srcId="{CAF81F40-2DBD-43C7-8AAC-6A76D4D1CC48}" destId="{0D3E9ED3-9D68-4E3E-A9AA-4B9ECEB7CC7A}" srcOrd="0" destOrd="0" presId="urn:microsoft.com/office/officeart/2005/8/layout/hierarchy3"/>
    <dgm:cxn modelId="{E90241D8-7B79-4331-A91F-20E96BDE5944}" srcId="{0FAA3D6F-E935-49FE-A476-C2AB1ABFFB5D}" destId="{35F032D7-118B-4F83-8123-6A9E5616C61B}" srcOrd="0" destOrd="0" parTransId="{EB1FA640-FE13-4A31-8702-00A843CE254B}" sibTransId="{EA885B60-ED26-4B69-8148-09316ED222B4}"/>
    <dgm:cxn modelId="{0552CF4B-0C66-4090-BF72-7D0FE2E5230F}" type="presOf" srcId="{49BDBE4A-8AD0-4F5B-842D-85BE69E4835B}" destId="{0201DF20-94A1-4B3E-86E6-E085F638EDE8}" srcOrd="0" destOrd="0" presId="urn:microsoft.com/office/officeart/2005/8/layout/hierarchy3"/>
    <dgm:cxn modelId="{3A358557-1676-44E1-97BF-87FDE9CFE524}" type="presParOf" srcId="{0D3E9ED3-9D68-4E3E-A9AA-4B9ECEB7CC7A}" destId="{0623ECF9-2A14-4549-A842-681D17D9FBB7}" srcOrd="0" destOrd="0" presId="urn:microsoft.com/office/officeart/2005/8/layout/hierarchy3"/>
    <dgm:cxn modelId="{956091A5-A9FB-43A8-AC4C-62F05D01541E}" type="presParOf" srcId="{0623ECF9-2A14-4549-A842-681D17D9FBB7}" destId="{4956BE92-9E2B-4A86-9DE5-9FD374D7AB3E}" srcOrd="0" destOrd="0" presId="urn:microsoft.com/office/officeart/2005/8/layout/hierarchy3"/>
    <dgm:cxn modelId="{745D67BE-2D20-4C5C-B762-89E4463C6945}" type="presParOf" srcId="{4956BE92-9E2B-4A86-9DE5-9FD374D7AB3E}" destId="{5453E5EF-72A3-4E1E-BEAC-6074EE33C572}" srcOrd="0" destOrd="0" presId="urn:microsoft.com/office/officeart/2005/8/layout/hierarchy3"/>
    <dgm:cxn modelId="{C7879114-EDD1-480A-BEBA-2BEEF45E697B}" type="presParOf" srcId="{4956BE92-9E2B-4A86-9DE5-9FD374D7AB3E}" destId="{E0FC9DCD-683C-468B-97E6-956160F07C36}" srcOrd="1" destOrd="0" presId="urn:microsoft.com/office/officeart/2005/8/layout/hierarchy3"/>
    <dgm:cxn modelId="{1859D161-473D-4A56-B953-2B6AEBE8029E}" type="presParOf" srcId="{0623ECF9-2A14-4549-A842-681D17D9FBB7}" destId="{77295B6D-2754-4812-9EA9-27EDA6DA35EA}" srcOrd="1" destOrd="0" presId="urn:microsoft.com/office/officeart/2005/8/layout/hierarchy3"/>
    <dgm:cxn modelId="{B2F043EE-AC61-47AB-B485-77B05E4884D0}" type="presParOf" srcId="{77295B6D-2754-4812-9EA9-27EDA6DA35EA}" destId="{8207FE8F-D38E-4DBD-B606-BFB911AECDD5}" srcOrd="0" destOrd="0" presId="urn:microsoft.com/office/officeart/2005/8/layout/hierarchy3"/>
    <dgm:cxn modelId="{36638C41-9584-40B8-8870-F9935E92AC4D}" type="presParOf" srcId="{77295B6D-2754-4812-9EA9-27EDA6DA35EA}" destId="{A59999B0-247C-4A23-880C-3C1990F0CBED}" srcOrd="1" destOrd="0" presId="urn:microsoft.com/office/officeart/2005/8/layout/hierarchy3"/>
    <dgm:cxn modelId="{206A2245-8952-4D21-8AAD-8163DD223BEA}" type="presParOf" srcId="{77295B6D-2754-4812-9EA9-27EDA6DA35EA}" destId="{5BE2D943-CE32-4CD1-90C7-845103BCEF9C}" srcOrd="2" destOrd="0" presId="urn:microsoft.com/office/officeart/2005/8/layout/hierarchy3"/>
    <dgm:cxn modelId="{F2EBF012-24B6-4376-BB80-FF762B188016}" type="presParOf" srcId="{77295B6D-2754-4812-9EA9-27EDA6DA35EA}" destId="{15EC7CA7-190C-4947-9C4F-5EE64B2B76F7}" srcOrd="3" destOrd="0" presId="urn:microsoft.com/office/officeart/2005/8/layout/hierarchy3"/>
    <dgm:cxn modelId="{523A6FB9-2CF6-476E-8D92-76D6D9B6200F}" type="presParOf" srcId="{77295B6D-2754-4812-9EA9-27EDA6DA35EA}" destId="{493D90EE-0855-4CE6-9D4C-139BD01B1C01}" srcOrd="4" destOrd="0" presId="urn:microsoft.com/office/officeart/2005/8/layout/hierarchy3"/>
    <dgm:cxn modelId="{2C2D2051-C1D6-41DF-B3D0-6DB3FAC94CCE}" type="presParOf" srcId="{77295B6D-2754-4812-9EA9-27EDA6DA35EA}" destId="{99DE9DE7-BAC1-4940-B0C0-685F095FC6F8}" srcOrd="5" destOrd="0" presId="urn:microsoft.com/office/officeart/2005/8/layout/hierarchy3"/>
    <dgm:cxn modelId="{CCBF9483-DDF3-461D-A9CC-7697BBA8A7EE}" type="presParOf" srcId="{0D3E9ED3-9D68-4E3E-A9AA-4B9ECEB7CC7A}" destId="{EF3FA611-D709-4E8C-8F02-3BFE4AFD2B99}" srcOrd="1" destOrd="0" presId="urn:microsoft.com/office/officeart/2005/8/layout/hierarchy3"/>
    <dgm:cxn modelId="{9B1A0630-B625-4092-B141-77874338BE8F}" type="presParOf" srcId="{EF3FA611-D709-4E8C-8F02-3BFE4AFD2B99}" destId="{EB4CD3D2-4095-48C8-8002-BF74011BD9C7}" srcOrd="0" destOrd="0" presId="urn:microsoft.com/office/officeart/2005/8/layout/hierarchy3"/>
    <dgm:cxn modelId="{B93F401E-E25C-49D7-BE2B-98E4F3799165}" type="presParOf" srcId="{EB4CD3D2-4095-48C8-8002-BF74011BD9C7}" destId="{093D97B7-AD86-488D-AAF7-ECBF11C846D3}" srcOrd="0" destOrd="0" presId="urn:microsoft.com/office/officeart/2005/8/layout/hierarchy3"/>
    <dgm:cxn modelId="{D81CFAAE-9A02-4030-B1C5-329BF72FA9B2}" type="presParOf" srcId="{EB4CD3D2-4095-48C8-8002-BF74011BD9C7}" destId="{5B999A6D-C355-4ADC-AEA4-0EAB75E9F901}" srcOrd="1" destOrd="0" presId="urn:microsoft.com/office/officeart/2005/8/layout/hierarchy3"/>
    <dgm:cxn modelId="{2C0428FD-F3AE-4A24-BDAB-A5305F844C2F}" type="presParOf" srcId="{EF3FA611-D709-4E8C-8F02-3BFE4AFD2B99}" destId="{F3CBDAA8-F4A0-4BE6-A4D7-5E916BA17F4A}" srcOrd="1" destOrd="0" presId="urn:microsoft.com/office/officeart/2005/8/layout/hierarchy3"/>
    <dgm:cxn modelId="{D74CB53E-400C-402B-B0EC-2436851FB58D}" type="presParOf" srcId="{F3CBDAA8-F4A0-4BE6-A4D7-5E916BA17F4A}" destId="{936492A6-DAEF-4106-8A2C-DD210964FEE1}" srcOrd="0" destOrd="0" presId="urn:microsoft.com/office/officeart/2005/8/layout/hierarchy3"/>
    <dgm:cxn modelId="{798A17F0-AC44-4F3B-A71B-CA38EA5ADA8F}" type="presParOf" srcId="{F3CBDAA8-F4A0-4BE6-A4D7-5E916BA17F4A}" destId="{0201DF20-94A1-4B3E-86E6-E085F638EDE8}" srcOrd="1" destOrd="0" presId="urn:microsoft.com/office/officeart/2005/8/layout/hierarchy3"/>
    <dgm:cxn modelId="{AEB7F3EF-A9A2-4C82-B7DD-2C307C67124B}" type="presParOf" srcId="{F3CBDAA8-F4A0-4BE6-A4D7-5E916BA17F4A}" destId="{93CB7B82-9E54-43D3-A732-27796DBFCFE4}" srcOrd="2" destOrd="0" presId="urn:microsoft.com/office/officeart/2005/8/layout/hierarchy3"/>
    <dgm:cxn modelId="{77201274-D569-44DA-81C2-C71841096634}" type="presParOf" srcId="{F3CBDAA8-F4A0-4BE6-A4D7-5E916BA17F4A}" destId="{171AE211-F61F-4624-A26B-DA28791623A3}" srcOrd="3" destOrd="0" presId="urn:microsoft.com/office/officeart/2005/8/layout/hierarchy3"/>
    <dgm:cxn modelId="{74DABE9B-A641-446C-A4F4-1FBB920FF2B3}" type="presParOf" srcId="{F3CBDAA8-F4A0-4BE6-A4D7-5E916BA17F4A}" destId="{9D902C71-8FDF-46D0-A0F9-FD388059D59A}" srcOrd="4" destOrd="0" presId="urn:microsoft.com/office/officeart/2005/8/layout/hierarchy3"/>
    <dgm:cxn modelId="{43662B7C-7ED0-4461-B88C-F949492DCD0C}" type="presParOf" srcId="{F3CBDAA8-F4A0-4BE6-A4D7-5E916BA17F4A}" destId="{07E752AD-CB01-4D1C-A620-21AC4FF9A7B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FC530D-537E-4ECB-B332-00F68DA8E74D}" type="doc">
      <dgm:prSet loTypeId="urn:microsoft.com/office/officeart/2005/8/layout/process2" loCatId="process" qsTypeId="urn:microsoft.com/office/officeart/2005/8/quickstyle/simple5" qsCatId="simple" csTypeId="urn:microsoft.com/office/officeart/2005/8/colors/colorful4" csCatId="colorful" phldr="1"/>
      <dgm:spPr/>
    </dgm:pt>
    <dgm:pt modelId="{E1C96C28-0D6D-4B83-9299-B1E9F45A4109}">
      <dgm:prSet phldrT="[Text]"/>
      <dgm:spPr/>
      <dgm:t>
        <a:bodyPr/>
        <a:lstStyle/>
        <a:p>
          <a:r>
            <a:rPr lang="en-US" i="1" dirty="0"/>
            <a:t>Pain is part of Life</a:t>
          </a:r>
        </a:p>
      </dgm:t>
    </dgm:pt>
    <dgm:pt modelId="{4D2FBFD8-967C-4AE0-A469-EDD0699A6802}" type="parTrans" cxnId="{7D0BCEF8-5503-478D-BEE2-7430B9BD0D05}">
      <dgm:prSet/>
      <dgm:spPr/>
      <dgm:t>
        <a:bodyPr/>
        <a:lstStyle/>
        <a:p>
          <a:endParaRPr lang="en-US"/>
        </a:p>
      </dgm:t>
    </dgm:pt>
    <dgm:pt modelId="{315AFEC9-B60A-4FA3-96E9-6AC5690F8B92}" type="sibTrans" cxnId="{7D0BCEF8-5503-478D-BEE2-7430B9BD0D05}">
      <dgm:prSet/>
      <dgm:spPr/>
      <dgm:t>
        <a:bodyPr/>
        <a:lstStyle/>
        <a:p>
          <a:endParaRPr lang="en-US"/>
        </a:p>
      </dgm:t>
    </dgm:pt>
    <dgm:pt modelId="{4A38B156-BF0E-4443-9CBC-CD792EE39BA1}">
      <dgm:prSet phldrT="[Text]"/>
      <dgm:spPr/>
      <dgm:t>
        <a:bodyPr/>
        <a:lstStyle/>
        <a:p>
          <a:r>
            <a:rPr lang="en-US" i="1" dirty="0"/>
            <a:t>If you can’t deal with your pain, you may act impulsively.</a:t>
          </a:r>
          <a:endParaRPr lang="en-US" dirty="0"/>
        </a:p>
      </dgm:t>
    </dgm:pt>
    <dgm:pt modelId="{62592250-E19A-4053-BD1A-ECA5F672F589}" type="parTrans" cxnId="{111B224B-37F1-4846-8C7C-359F12845050}">
      <dgm:prSet/>
      <dgm:spPr/>
      <dgm:t>
        <a:bodyPr/>
        <a:lstStyle/>
        <a:p>
          <a:endParaRPr lang="en-US"/>
        </a:p>
      </dgm:t>
    </dgm:pt>
    <dgm:pt modelId="{C37B1C3A-E880-4A05-9E4B-2A3075AA661C}" type="sibTrans" cxnId="{111B224B-37F1-4846-8C7C-359F12845050}">
      <dgm:prSet/>
      <dgm:spPr/>
      <dgm:t>
        <a:bodyPr/>
        <a:lstStyle/>
        <a:p>
          <a:endParaRPr lang="en-US"/>
        </a:p>
      </dgm:t>
    </dgm:pt>
    <dgm:pt modelId="{1266CA3F-7087-47FF-AEC7-5B2ED4CE87B6}">
      <dgm:prSet phldrT="[Text]"/>
      <dgm:spPr/>
      <dgm:t>
        <a:bodyPr/>
        <a:lstStyle/>
        <a:p>
          <a:r>
            <a:rPr lang="en-US" i="1" dirty="0"/>
            <a:t>When you act impulsively, you may end up hurting yourself or not getting what you wanted.</a:t>
          </a:r>
          <a:endParaRPr lang="en-US" dirty="0"/>
        </a:p>
      </dgm:t>
    </dgm:pt>
    <dgm:pt modelId="{B6E31960-476F-4D06-B8B4-3DF3F79EEB5E}" type="parTrans" cxnId="{7B05A331-1557-4BE9-8C29-76A0A2F2C0BF}">
      <dgm:prSet/>
      <dgm:spPr/>
      <dgm:t>
        <a:bodyPr/>
        <a:lstStyle/>
        <a:p>
          <a:endParaRPr lang="en-US"/>
        </a:p>
      </dgm:t>
    </dgm:pt>
    <dgm:pt modelId="{C7231951-9E0F-4DCD-BCB2-DEF7E0B0F739}" type="sibTrans" cxnId="{7B05A331-1557-4BE9-8C29-76A0A2F2C0BF}">
      <dgm:prSet/>
      <dgm:spPr/>
      <dgm:t>
        <a:bodyPr/>
        <a:lstStyle/>
        <a:p>
          <a:endParaRPr lang="en-US"/>
        </a:p>
      </dgm:t>
    </dgm:pt>
    <dgm:pt modelId="{D89E89E3-8E79-4FD7-9635-8C0733DEDCDD}" type="pres">
      <dgm:prSet presAssocID="{D7FC530D-537E-4ECB-B332-00F68DA8E74D}" presName="linearFlow" presStyleCnt="0">
        <dgm:presLayoutVars>
          <dgm:resizeHandles val="exact"/>
        </dgm:presLayoutVars>
      </dgm:prSet>
      <dgm:spPr/>
    </dgm:pt>
    <dgm:pt modelId="{629C8839-C092-41C9-987B-5500FA96AA64}" type="pres">
      <dgm:prSet presAssocID="{E1C96C28-0D6D-4B83-9299-B1E9F45A4109}" presName="node" presStyleLbl="node1" presStyleIdx="0" presStyleCnt="3" custScaleX="98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2B46-76DD-4AD7-A663-8DA72EA812B3}" type="pres">
      <dgm:prSet presAssocID="{315AFEC9-B60A-4FA3-96E9-6AC5690F8B9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4F82652-EDA4-43B6-9327-B3F13F24C699}" type="pres">
      <dgm:prSet presAssocID="{315AFEC9-B60A-4FA3-96E9-6AC5690F8B9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FF8CC93-A236-458A-90BD-F3ACEBD12C5D}" type="pres">
      <dgm:prSet presAssocID="{4A38B156-BF0E-4443-9CBC-CD792EE39B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C8634-22D5-40DE-B383-D0FBDF2BF597}" type="pres">
      <dgm:prSet presAssocID="{C37B1C3A-E880-4A05-9E4B-2A3075AA661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7ABFB8-579B-4BE7-B7AF-E616634C30D5}" type="pres">
      <dgm:prSet presAssocID="{C37B1C3A-E880-4A05-9E4B-2A3075AA661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BDADF07-16C3-41A1-B4BB-B4A6C4D720CE}" type="pres">
      <dgm:prSet presAssocID="{1266CA3F-7087-47FF-AEC7-5B2ED4CE87B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EA9DFC-08DE-D54B-8553-65ED18119E67}" type="presOf" srcId="{E1C96C28-0D6D-4B83-9299-B1E9F45A4109}" destId="{629C8839-C092-41C9-987B-5500FA96AA64}" srcOrd="0" destOrd="0" presId="urn:microsoft.com/office/officeart/2005/8/layout/process2"/>
    <dgm:cxn modelId="{7B05A331-1557-4BE9-8C29-76A0A2F2C0BF}" srcId="{D7FC530D-537E-4ECB-B332-00F68DA8E74D}" destId="{1266CA3F-7087-47FF-AEC7-5B2ED4CE87B6}" srcOrd="2" destOrd="0" parTransId="{B6E31960-476F-4D06-B8B4-3DF3F79EEB5E}" sibTransId="{C7231951-9E0F-4DCD-BCB2-DEF7E0B0F739}"/>
    <dgm:cxn modelId="{C0141686-C2A3-5242-B236-7FEE241CF44F}" type="presOf" srcId="{1266CA3F-7087-47FF-AEC7-5B2ED4CE87B6}" destId="{3BDADF07-16C3-41A1-B4BB-B4A6C4D720CE}" srcOrd="0" destOrd="0" presId="urn:microsoft.com/office/officeart/2005/8/layout/process2"/>
    <dgm:cxn modelId="{4C79761B-F15A-504C-9642-D3FC97C2DB57}" type="presOf" srcId="{C37B1C3A-E880-4A05-9E4B-2A3075AA661C}" destId="{BBFC8634-22D5-40DE-B383-D0FBDF2BF597}" srcOrd="0" destOrd="0" presId="urn:microsoft.com/office/officeart/2005/8/layout/process2"/>
    <dgm:cxn modelId="{75C21804-6E94-9F48-9EE9-F4C39456E344}" type="presOf" srcId="{315AFEC9-B60A-4FA3-96E9-6AC5690F8B92}" destId="{E4F82652-EDA4-43B6-9327-B3F13F24C699}" srcOrd="1" destOrd="0" presId="urn:microsoft.com/office/officeart/2005/8/layout/process2"/>
    <dgm:cxn modelId="{A239C1B9-E587-8D4E-8212-272178F38E66}" type="presOf" srcId="{4A38B156-BF0E-4443-9CBC-CD792EE39BA1}" destId="{AFF8CC93-A236-458A-90BD-F3ACEBD12C5D}" srcOrd="0" destOrd="0" presId="urn:microsoft.com/office/officeart/2005/8/layout/process2"/>
    <dgm:cxn modelId="{111B224B-37F1-4846-8C7C-359F12845050}" srcId="{D7FC530D-537E-4ECB-B332-00F68DA8E74D}" destId="{4A38B156-BF0E-4443-9CBC-CD792EE39BA1}" srcOrd="1" destOrd="0" parTransId="{62592250-E19A-4053-BD1A-ECA5F672F589}" sibTransId="{C37B1C3A-E880-4A05-9E4B-2A3075AA661C}"/>
    <dgm:cxn modelId="{83F97A94-23C6-4941-AD6F-F455C1F0F52F}" type="presOf" srcId="{315AFEC9-B60A-4FA3-96E9-6AC5690F8B92}" destId="{78CE2B46-76DD-4AD7-A663-8DA72EA812B3}" srcOrd="0" destOrd="0" presId="urn:microsoft.com/office/officeart/2005/8/layout/process2"/>
    <dgm:cxn modelId="{3D190B30-6A7B-7543-AB06-2CC8270B7236}" type="presOf" srcId="{C37B1C3A-E880-4A05-9E4B-2A3075AA661C}" destId="{E97ABFB8-579B-4BE7-B7AF-E616634C30D5}" srcOrd="1" destOrd="0" presId="urn:microsoft.com/office/officeart/2005/8/layout/process2"/>
    <dgm:cxn modelId="{91DBD5B1-4423-0040-977B-AC0C772AD0B0}" type="presOf" srcId="{D7FC530D-537E-4ECB-B332-00F68DA8E74D}" destId="{D89E89E3-8E79-4FD7-9635-8C0733DEDCDD}" srcOrd="0" destOrd="0" presId="urn:microsoft.com/office/officeart/2005/8/layout/process2"/>
    <dgm:cxn modelId="{7D0BCEF8-5503-478D-BEE2-7430B9BD0D05}" srcId="{D7FC530D-537E-4ECB-B332-00F68DA8E74D}" destId="{E1C96C28-0D6D-4B83-9299-B1E9F45A4109}" srcOrd="0" destOrd="0" parTransId="{4D2FBFD8-967C-4AE0-A469-EDD0699A6802}" sibTransId="{315AFEC9-B60A-4FA3-96E9-6AC5690F8B92}"/>
    <dgm:cxn modelId="{E936F30F-4C61-B243-86E7-5ADDF41F60EA}" type="presParOf" srcId="{D89E89E3-8E79-4FD7-9635-8C0733DEDCDD}" destId="{629C8839-C092-41C9-987B-5500FA96AA64}" srcOrd="0" destOrd="0" presId="urn:microsoft.com/office/officeart/2005/8/layout/process2"/>
    <dgm:cxn modelId="{5070573D-B2C9-D24A-A2DC-A903E572FDBE}" type="presParOf" srcId="{D89E89E3-8E79-4FD7-9635-8C0733DEDCDD}" destId="{78CE2B46-76DD-4AD7-A663-8DA72EA812B3}" srcOrd="1" destOrd="0" presId="urn:microsoft.com/office/officeart/2005/8/layout/process2"/>
    <dgm:cxn modelId="{A6EB2415-1E27-684D-970F-53874B97CF78}" type="presParOf" srcId="{78CE2B46-76DD-4AD7-A663-8DA72EA812B3}" destId="{E4F82652-EDA4-43B6-9327-B3F13F24C699}" srcOrd="0" destOrd="0" presId="urn:microsoft.com/office/officeart/2005/8/layout/process2"/>
    <dgm:cxn modelId="{2B87005C-843C-CF48-800D-A393573A0A63}" type="presParOf" srcId="{D89E89E3-8E79-4FD7-9635-8C0733DEDCDD}" destId="{AFF8CC93-A236-458A-90BD-F3ACEBD12C5D}" srcOrd="2" destOrd="0" presId="urn:microsoft.com/office/officeart/2005/8/layout/process2"/>
    <dgm:cxn modelId="{CBA626ED-BEA1-EF4E-B3B7-4517787540A0}" type="presParOf" srcId="{D89E89E3-8E79-4FD7-9635-8C0733DEDCDD}" destId="{BBFC8634-22D5-40DE-B383-D0FBDF2BF597}" srcOrd="3" destOrd="0" presId="urn:microsoft.com/office/officeart/2005/8/layout/process2"/>
    <dgm:cxn modelId="{28EB1BBB-338B-3C4B-867B-63FFD92C035E}" type="presParOf" srcId="{BBFC8634-22D5-40DE-B383-D0FBDF2BF597}" destId="{E97ABFB8-579B-4BE7-B7AF-E616634C30D5}" srcOrd="0" destOrd="0" presId="urn:microsoft.com/office/officeart/2005/8/layout/process2"/>
    <dgm:cxn modelId="{56F504A3-5759-484C-B6A6-F12F684F40EF}" type="presParOf" srcId="{D89E89E3-8E79-4FD7-9635-8C0733DEDCDD}" destId="{3BDADF07-16C3-41A1-B4BB-B4A6C4D720C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3AD359-D8B1-49A5-BB18-663E7BC19942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F16359-133C-46B1-8986-1A8179375CBA}">
      <dgm:prSet phldrT="[Text]"/>
      <dgm:spPr/>
      <dgm:t>
        <a:bodyPr/>
        <a:lstStyle/>
        <a:p>
          <a:r>
            <a:rPr lang="en-US" dirty="0" smtClean="0"/>
            <a:t>Pain</a:t>
          </a:r>
          <a:endParaRPr lang="en-US" dirty="0"/>
        </a:p>
      </dgm:t>
    </dgm:pt>
    <dgm:pt modelId="{7C488E9D-E10F-4022-86E5-837AFB3213AB}" type="parTrans" cxnId="{109621B1-97F6-420A-9032-24C770219B45}">
      <dgm:prSet/>
      <dgm:spPr/>
      <dgm:t>
        <a:bodyPr/>
        <a:lstStyle/>
        <a:p>
          <a:endParaRPr lang="en-US"/>
        </a:p>
      </dgm:t>
    </dgm:pt>
    <dgm:pt modelId="{AC3E3CCF-435F-4610-A4FC-CBEFAB1F234D}" type="sibTrans" cxnId="{109621B1-97F6-420A-9032-24C770219B45}">
      <dgm:prSet/>
      <dgm:spPr/>
      <dgm:t>
        <a:bodyPr/>
        <a:lstStyle/>
        <a:p>
          <a:endParaRPr lang="en-US"/>
        </a:p>
      </dgm:t>
    </dgm:pt>
    <dgm:pt modelId="{E15CE1F0-6B2C-4BE5-B16B-A610DB1A5B23}">
      <dgm:prSet phldrT="[Text]"/>
      <dgm:spPr/>
      <dgm:t>
        <a:bodyPr/>
        <a:lstStyle/>
        <a:p>
          <a:r>
            <a:rPr lang="en-US" dirty="0" smtClean="0"/>
            <a:t>Avoidance</a:t>
          </a:r>
          <a:endParaRPr lang="en-US" dirty="0"/>
        </a:p>
      </dgm:t>
    </dgm:pt>
    <dgm:pt modelId="{CE905A65-856D-49C7-AABC-209DB1C422F2}" type="parTrans" cxnId="{1E3CF21A-8AC8-4FD1-96BA-EFBF463062B8}">
      <dgm:prSet/>
      <dgm:spPr/>
      <dgm:t>
        <a:bodyPr/>
        <a:lstStyle/>
        <a:p>
          <a:endParaRPr lang="en-US"/>
        </a:p>
      </dgm:t>
    </dgm:pt>
    <dgm:pt modelId="{2009D8E2-1431-4594-B05E-360ABD985455}" type="sibTrans" cxnId="{1E3CF21A-8AC8-4FD1-96BA-EFBF463062B8}">
      <dgm:prSet/>
      <dgm:spPr/>
      <dgm:t>
        <a:bodyPr/>
        <a:lstStyle/>
        <a:p>
          <a:endParaRPr lang="en-US"/>
        </a:p>
      </dgm:t>
    </dgm:pt>
    <dgm:pt modelId="{413EF030-B631-4820-95CA-5274CCB7348C}">
      <dgm:prSet phldrT="[Text]"/>
      <dgm:spPr/>
      <dgm:t>
        <a:bodyPr/>
        <a:lstStyle/>
        <a:p>
          <a:r>
            <a:rPr lang="en-US" dirty="0" smtClean="0"/>
            <a:t>Suffering</a:t>
          </a:r>
          <a:endParaRPr lang="en-US" dirty="0"/>
        </a:p>
      </dgm:t>
    </dgm:pt>
    <dgm:pt modelId="{D21154BC-378D-4430-87FC-555FF335A3CF}" type="parTrans" cxnId="{6726A008-A489-414B-85D2-87F8D1E0FFFB}">
      <dgm:prSet/>
      <dgm:spPr/>
      <dgm:t>
        <a:bodyPr/>
        <a:lstStyle/>
        <a:p>
          <a:endParaRPr lang="en-US"/>
        </a:p>
      </dgm:t>
    </dgm:pt>
    <dgm:pt modelId="{09DC7663-8398-4682-BC92-474AB181A870}" type="sibTrans" cxnId="{6726A008-A489-414B-85D2-87F8D1E0FFFB}">
      <dgm:prSet/>
      <dgm:spPr/>
      <dgm:t>
        <a:bodyPr/>
        <a:lstStyle/>
        <a:p>
          <a:endParaRPr lang="en-US"/>
        </a:p>
      </dgm:t>
    </dgm:pt>
    <dgm:pt modelId="{3C78E5A0-DF2F-4E7C-9BEE-C3FF0C612063}">
      <dgm:prSet phldrT="[Text]"/>
      <dgm:spPr/>
      <dgm:t>
        <a:bodyPr/>
        <a:lstStyle/>
        <a:p>
          <a:r>
            <a:rPr lang="en-US" dirty="0" smtClean="0"/>
            <a:t>Pain</a:t>
          </a:r>
          <a:endParaRPr lang="en-US" dirty="0"/>
        </a:p>
      </dgm:t>
    </dgm:pt>
    <dgm:pt modelId="{9873FC32-05BB-4794-96EA-E4CEAC811650}" type="parTrans" cxnId="{46DE1A19-D212-42D6-BE6B-BB6928CD24B4}">
      <dgm:prSet/>
      <dgm:spPr/>
      <dgm:t>
        <a:bodyPr/>
        <a:lstStyle/>
        <a:p>
          <a:endParaRPr lang="en-US"/>
        </a:p>
      </dgm:t>
    </dgm:pt>
    <dgm:pt modelId="{BAA6DFE9-F24B-46C0-9F4F-FEA26AC8C653}" type="sibTrans" cxnId="{46DE1A19-D212-42D6-BE6B-BB6928CD24B4}">
      <dgm:prSet/>
      <dgm:spPr/>
      <dgm:t>
        <a:bodyPr/>
        <a:lstStyle/>
        <a:p>
          <a:endParaRPr lang="en-US"/>
        </a:p>
      </dgm:t>
    </dgm:pt>
    <dgm:pt modelId="{F238F706-A9BE-491D-9139-8201D82EADD0}">
      <dgm:prSet phldrT="[Text]"/>
      <dgm:spPr/>
      <dgm:t>
        <a:bodyPr/>
        <a:lstStyle/>
        <a:p>
          <a:r>
            <a:rPr lang="en-US" dirty="0" smtClean="0"/>
            <a:t>Acceptance</a:t>
          </a:r>
          <a:endParaRPr lang="en-US" dirty="0"/>
        </a:p>
      </dgm:t>
    </dgm:pt>
    <dgm:pt modelId="{B65A3511-5BBB-46E8-9379-EC1CFC2F824F}" type="parTrans" cxnId="{15B0C71E-45A2-4917-946B-C00524A45FDB}">
      <dgm:prSet/>
      <dgm:spPr/>
      <dgm:t>
        <a:bodyPr/>
        <a:lstStyle/>
        <a:p>
          <a:endParaRPr lang="en-US"/>
        </a:p>
      </dgm:t>
    </dgm:pt>
    <dgm:pt modelId="{3AC0CCC5-A659-42E2-930F-542B24C2463B}" type="sibTrans" cxnId="{15B0C71E-45A2-4917-946B-C00524A45FDB}">
      <dgm:prSet/>
      <dgm:spPr/>
      <dgm:t>
        <a:bodyPr/>
        <a:lstStyle/>
        <a:p>
          <a:endParaRPr lang="en-US"/>
        </a:p>
      </dgm:t>
    </dgm:pt>
    <dgm:pt modelId="{6BFF6F44-56BA-4641-BBFE-5325F2DADE82}">
      <dgm:prSet phldrT="[Text]"/>
      <dgm:spPr/>
      <dgm:t>
        <a:bodyPr/>
        <a:lstStyle/>
        <a:p>
          <a:r>
            <a:rPr lang="en-US" dirty="0" smtClean="0"/>
            <a:t>Mindfulness</a:t>
          </a:r>
          <a:endParaRPr lang="en-US" dirty="0"/>
        </a:p>
      </dgm:t>
    </dgm:pt>
    <dgm:pt modelId="{118E86A9-5438-4C69-8984-1D75EEB4B3EF}" type="parTrans" cxnId="{260330CF-835D-4711-BF02-84F64CEC656E}">
      <dgm:prSet/>
      <dgm:spPr/>
      <dgm:t>
        <a:bodyPr/>
        <a:lstStyle/>
        <a:p>
          <a:endParaRPr lang="en-US"/>
        </a:p>
      </dgm:t>
    </dgm:pt>
    <dgm:pt modelId="{7D8350F8-D67A-4623-83C0-515EB3983B12}" type="sibTrans" cxnId="{260330CF-835D-4711-BF02-84F64CEC656E}">
      <dgm:prSet/>
      <dgm:spPr/>
      <dgm:t>
        <a:bodyPr/>
        <a:lstStyle/>
        <a:p>
          <a:endParaRPr lang="en-US"/>
        </a:p>
      </dgm:t>
    </dgm:pt>
    <dgm:pt modelId="{DF2A0193-92D0-44FC-A0BB-07BCC4376E3C}" type="pres">
      <dgm:prSet presAssocID="{AA3AD359-D8B1-49A5-BB18-663E7BC199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DA9FD6-600E-42FD-BFDF-1F60B378F8AD}" type="pres">
      <dgm:prSet presAssocID="{92F16359-133C-46B1-8986-1A8179375CBA}" presName="vertFlow" presStyleCnt="0"/>
      <dgm:spPr/>
    </dgm:pt>
    <dgm:pt modelId="{59260DC9-2581-436A-8E38-4376E149135B}" type="pres">
      <dgm:prSet presAssocID="{92F16359-133C-46B1-8986-1A8179375CBA}" presName="header" presStyleLbl="node1" presStyleIdx="0" presStyleCnt="2"/>
      <dgm:spPr/>
      <dgm:t>
        <a:bodyPr/>
        <a:lstStyle/>
        <a:p>
          <a:endParaRPr lang="en-US"/>
        </a:p>
      </dgm:t>
    </dgm:pt>
    <dgm:pt modelId="{0EE5DFB0-3B74-4B24-9892-0B58133C82EB}" type="pres">
      <dgm:prSet presAssocID="{CE905A65-856D-49C7-AABC-209DB1C422F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30619DE-D09B-4D85-9F8A-E5D22378F1E0}" type="pres">
      <dgm:prSet presAssocID="{E15CE1F0-6B2C-4BE5-B16B-A610DB1A5B23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0323C-FA06-49DF-87A2-5A1513E78ED7}" type="pres">
      <dgm:prSet presAssocID="{2009D8E2-1431-4594-B05E-360ABD98545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FF8BA6A-1E13-4989-B932-48779A673BDC}" type="pres">
      <dgm:prSet presAssocID="{413EF030-B631-4820-95CA-5274CCB7348C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1082E-C588-46DA-A63A-DBFB310785B5}" type="pres">
      <dgm:prSet presAssocID="{92F16359-133C-46B1-8986-1A8179375CBA}" presName="hSp" presStyleCnt="0"/>
      <dgm:spPr/>
    </dgm:pt>
    <dgm:pt modelId="{B2F74296-52B3-4130-80BD-7531A75825D5}" type="pres">
      <dgm:prSet presAssocID="{3C78E5A0-DF2F-4E7C-9BEE-C3FF0C612063}" presName="vertFlow" presStyleCnt="0"/>
      <dgm:spPr/>
    </dgm:pt>
    <dgm:pt modelId="{D44438F7-A9E2-4F5A-BBF3-2D6C0E53B303}" type="pres">
      <dgm:prSet presAssocID="{3C78E5A0-DF2F-4E7C-9BEE-C3FF0C612063}" presName="header" presStyleLbl="node1" presStyleIdx="1" presStyleCnt="2"/>
      <dgm:spPr/>
      <dgm:t>
        <a:bodyPr/>
        <a:lstStyle/>
        <a:p>
          <a:endParaRPr lang="en-US"/>
        </a:p>
      </dgm:t>
    </dgm:pt>
    <dgm:pt modelId="{1494F2BC-2AAA-4996-BB66-7F776EE90DD3}" type="pres">
      <dgm:prSet presAssocID="{B65A3511-5BBB-46E8-9379-EC1CFC2F824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2824166-65FC-42EE-A727-BFCEA11AB1D3}" type="pres">
      <dgm:prSet presAssocID="{F238F706-A9BE-491D-9139-8201D82EADD0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F82A2-5BBE-45FA-845C-03DEF3239B13}" type="pres">
      <dgm:prSet presAssocID="{3AC0CCC5-A659-42E2-930F-542B24C2463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A4EDCC5-B1CF-47C4-8223-461F97A4F5AD}" type="pres">
      <dgm:prSet presAssocID="{6BFF6F44-56BA-4641-BBFE-5325F2DADE82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DE1A19-D212-42D6-BE6B-BB6928CD24B4}" srcId="{AA3AD359-D8B1-49A5-BB18-663E7BC19942}" destId="{3C78E5A0-DF2F-4E7C-9BEE-C3FF0C612063}" srcOrd="1" destOrd="0" parTransId="{9873FC32-05BB-4794-96EA-E4CEAC811650}" sibTransId="{BAA6DFE9-F24B-46C0-9F4F-FEA26AC8C653}"/>
    <dgm:cxn modelId="{6726A008-A489-414B-85D2-87F8D1E0FFFB}" srcId="{92F16359-133C-46B1-8986-1A8179375CBA}" destId="{413EF030-B631-4820-95CA-5274CCB7348C}" srcOrd="1" destOrd="0" parTransId="{D21154BC-378D-4430-87FC-555FF335A3CF}" sibTransId="{09DC7663-8398-4682-BC92-474AB181A870}"/>
    <dgm:cxn modelId="{C443823D-E8A3-7B49-B500-CBFE5A3C0123}" type="presOf" srcId="{6BFF6F44-56BA-4641-BBFE-5325F2DADE82}" destId="{1A4EDCC5-B1CF-47C4-8223-461F97A4F5AD}" srcOrd="0" destOrd="0" presId="urn:microsoft.com/office/officeart/2005/8/layout/lProcess1"/>
    <dgm:cxn modelId="{280199A0-4D7A-B849-8185-454141137DD1}" type="presOf" srcId="{92F16359-133C-46B1-8986-1A8179375CBA}" destId="{59260DC9-2581-436A-8E38-4376E149135B}" srcOrd="0" destOrd="0" presId="urn:microsoft.com/office/officeart/2005/8/layout/lProcess1"/>
    <dgm:cxn modelId="{8E7FAE2C-3424-534B-86F6-B52A8199404C}" type="presOf" srcId="{B65A3511-5BBB-46E8-9379-EC1CFC2F824F}" destId="{1494F2BC-2AAA-4996-BB66-7F776EE90DD3}" srcOrd="0" destOrd="0" presId="urn:microsoft.com/office/officeart/2005/8/layout/lProcess1"/>
    <dgm:cxn modelId="{1E3CF21A-8AC8-4FD1-96BA-EFBF463062B8}" srcId="{92F16359-133C-46B1-8986-1A8179375CBA}" destId="{E15CE1F0-6B2C-4BE5-B16B-A610DB1A5B23}" srcOrd="0" destOrd="0" parTransId="{CE905A65-856D-49C7-AABC-209DB1C422F2}" sibTransId="{2009D8E2-1431-4594-B05E-360ABD985455}"/>
    <dgm:cxn modelId="{0653FB6B-1582-5948-A8FC-66AF0ABC1CD4}" type="presOf" srcId="{3C78E5A0-DF2F-4E7C-9BEE-C3FF0C612063}" destId="{D44438F7-A9E2-4F5A-BBF3-2D6C0E53B303}" srcOrd="0" destOrd="0" presId="urn:microsoft.com/office/officeart/2005/8/layout/lProcess1"/>
    <dgm:cxn modelId="{D3A7C360-A6D1-7E49-BBCD-7A19DF8A1AF1}" type="presOf" srcId="{413EF030-B631-4820-95CA-5274CCB7348C}" destId="{DFF8BA6A-1E13-4989-B932-48779A673BDC}" srcOrd="0" destOrd="0" presId="urn:microsoft.com/office/officeart/2005/8/layout/lProcess1"/>
    <dgm:cxn modelId="{8A0C9454-C727-3F4E-BEDE-E7A474CD5956}" type="presOf" srcId="{AA3AD359-D8B1-49A5-BB18-663E7BC19942}" destId="{DF2A0193-92D0-44FC-A0BB-07BCC4376E3C}" srcOrd="0" destOrd="0" presId="urn:microsoft.com/office/officeart/2005/8/layout/lProcess1"/>
    <dgm:cxn modelId="{F8DA3628-FF07-B048-BC2B-B2EBF7AD2535}" type="presOf" srcId="{CE905A65-856D-49C7-AABC-209DB1C422F2}" destId="{0EE5DFB0-3B74-4B24-9892-0B58133C82EB}" srcOrd="0" destOrd="0" presId="urn:microsoft.com/office/officeart/2005/8/layout/lProcess1"/>
    <dgm:cxn modelId="{109621B1-97F6-420A-9032-24C770219B45}" srcId="{AA3AD359-D8B1-49A5-BB18-663E7BC19942}" destId="{92F16359-133C-46B1-8986-1A8179375CBA}" srcOrd="0" destOrd="0" parTransId="{7C488E9D-E10F-4022-86E5-837AFB3213AB}" sibTransId="{AC3E3CCF-435F-4610-A4FC-CBEFAB1F234D}"/>
    <dgm:cxn modelId="{305E119C-9015-5041-8E9C-5FA0A44B4EB7}" type="presOf" srcId="{F238F706-A9BE-491D-9139-8201D82EADD0}" destId="{B2824166-65FC-42EE-A727-BFCEA11AB1D3}" srcOrd="0" destOrd="0" presId="urn:microsoft.com/office/officeart/2005/8/layout/lProcess1"/>
    <dgm:cxn modelId="{5A3FCC2F-9700-1F4A-A650-F5C68789C316}" type="presOf" srcId="{3AC0CCC5-A659-42E2-930F-542B24C2463B}" destId="{237F82A2-5BBE-45FA-845C-03DEF3239B13}" srcOrd="0" destOrd="0" presId="urn:microsoft.com/office/officeart/2005/8/layout/lProcess1"/>
    <dgm:cxn modelId="{260330CF-835D-4711-BF02-84F64CEC656E}" srcId="{3C78E5A0-DF2F-4E7C-9BEE-C3FF0C612063}" destId="{6BFF6F44-56BA-4641-BBFE-5325F2DADE82}" srcOrd="1" destOrd="0" parTransId="{118E86A9-5438-4C69-8984-1D75EEB4B3EF}" sibTransId="{7D8350F8-D67A-4623-83C0-515EB3983B12}"/>
    <dgm:cxn modelId="{C56084CA-2516-9E45-BFCF-4C2BD1C41820}" type="presOf" srcId="{E15CE1F0-6B2C-4BE5-B16B-A610DB1A5B23}" destId="{430619DE-D09B-4D85-9F8A-E5D22378F1E0}" srcOrd="0" destOrd="0" presId="urn:microsoft.com/office/officeart/2005/8/layout/lProcess1"/>
    <dgm:cxn modelId="{15B0C71E-45A2-4917-946B-C00524A45FDB}" srcId="{3C78E5A0-DF2F-4E7C-9BEE-C3FF0C612063}" destId="{F238F706-A9BE-491D-9139-8201D82EADD0}" srcOrd="0" destOrd="0" parTransId="{B65A3511-5BBB-46E8-9379-EC1CFC2F824F}" sibTransId="{3AC0CCC5-A659-42E2-930F-542B24C2463B}"/>
    <dgm:cxn modelId="{3CE2C58C-B430-BD42-8DD2-4C90342D5E5F}" type="presOf" srcId="{2009D8E2-1431-4594-B05E-360ABD985455}" destId="{9A90323C-FA06-49DF-87A2-5A1513E78ED7}" srcOrd="0" destOrd="0" presId="urn:microsoft.com/office/officeart/2005/8/layout/lProcess1"/>
    <dgm:cxn modelId="{3FEC3216-9389-0644-9D72-DC4569B19E2C}" type="presParOf" srcId="{DF2A0193-92D0-44FC-A0BB-07BCC4376E3C}" destId="{D8DA9FD6-600E-42FD-BFDF-1F60B378F8AD}" srcOrd="0" destOrd="0" presId="urn:microsoft.com/office/officeart/2005/8/layout/lProcess1"/>
    <dgm:cxn modelId="{95262F1D-CAC4-E34D-93DB-A37A74843B8A}" type="presParOf" srcId="{D8DA9FD6-600E-42FD-BFDF-1F60B378F8AD}" destId="{59260DC9-2581-436A-8E38-4376E149135B}" srcOrd="0" destOrd="0" presId="urn:microsoft.com/office/officeart/2005/8/layout/lProcess1"/>
    <dgm:cxn modelId="{915B3CF2-A7DB-7540-86C9-869E47AB5F00}" type="presParOf" srcId="{D8DA9FD6-600E-42FD-BFDF-1F60B378F8AD}" destId="{0EE5DFB0-3B74-4B24-9892-0B58133C82EB}" srcOrd="1" destOrd="0" presId="urn:microsoft.com/office/officeart/2005/8/layout/lProcess1"/>
    <dgm:cxn modelId="{4399547F-97EC-3744-AD4F-D349C1ACF5CD}" type="presParOf" srcId="{D8DA9FD6-600E-42FD-BFDF-1F60B378F8AD}" destId="{430619DE-D09B-4D85-9F8A-E5D22378F1E0}" srcOrd="2" destOrd="0" presId="urn:microsoft.com/office/officeart/2005/8/layout/lProcess1"/>
    <dgm:cxn modelId="{B34F84D4-59A5-1246-9398-410B2A117A79}" type="presParOf" srcId="{D8DA9FD6-600E-42FD-BFDF-1F60B378F8AD}" destId="{9A90323C-FA06-49DF-87A2-5A1513E78ED7}" srcOrd="3" destOrd="0" presId="urn:microsoft.com/office/officeart/2005/8/layout/lProcess1"/>
    <dgm:cxn modelId="{4740F788-FE48-A542-B071-9C5835D4A4DB}" type="presParOf" srcId="{D8DA9FD6-600E-42FD-BFDF-1F60B378F8AD}" destId="{DFF8BA6A-1E13-4989-B932-48779A673BDC}" srcOrd="4" destOrd="0" presId="urn:microsoft.com/office/officeart/2005/8/layout/lProcess1"/>
    <dgm:cxn modelId="{D7304E84-35C6-D04F-A4E5-8B57D76EAF85}" type="presParOf" srcId="{DF2A0193-92D0-44FC-A0BB-07BCC4376E3C}" destId="{D2B1082E-C588-46DA-A63A-DBFB310785B5}" srcOrd="1" destOrd="0" presId="urn:microsoft.com/office/officeart/2005/8/layout/lProcess1"/>
    <dgm:cxn modelId="{875DC4C4-F333-3F4F-A2AF-C18DAC659C50}" type="presParOf" srcId="{DF2A0193-92D0-44FC-A0BB-07BCC4376E3C}" destId="{B2F74296-52B3-4130-80BD-7531A75825D5}" srcOrd="2" destOrd="0" presId="urn:microsoft.com/office/officeart/2005/8/layout/lProcess1"/>
    <dgm:cxn modelId="{31D9843C-3BDF-554F-A1C8-47101D5DBC15}" type="presParOf" srcId="{B2F74296-52B3-4130-80BD-7531A75825D5}" destId="{D44438F7-A9E2-4F5A-BBF3-2D6C0E53B303}" srcOrd="0" destOrd="0" presId="urn:microsoft.com/office/officeart/2005/8/layout/lProcess1"/>
    <dgm:cxn modelId="{F1AADD17-A469-C042-B120-315313CFDA36}" type="presParOf" srcId="{B2F74296-52B3-4130-80BD-7531A75825D5}" destId="{1494F2BC-2AAA-4996-BB66-7F776EE90DD3}" srcOrd="1" destOrd="0" presId="urn:microsoft.com/office/officeart/2005/8/layout/lProcess1"/>
    <dgm:cxn modelId="{95243E02-007B-B249-ABD7-0E6ED609F508}" type="presParOf" srcId="{B2F74296-52B3-4130-80BD-7531A75825D5}" destId="{B2824166-65FC-42EE-A727-BFCEA11AB1D3}" srcOrd="2" destOrd="0" presId="urn:microsoft.com/office/officeart/2005/8/layout/lProcess1"/>
    <dgm:cxn modelId="{0C56D328-B3B6-DB41-8831-D699A8BEA3EE}" type="presParOf" srcId="{B2F74296-52B3-4130-80BD-7531A75825D5}" destId="{237F82A2-5BBE-45FA-845C-03DEF3239B13}" srcOrd="3" destOrd="0" presId="urn:microsoft.com/office/officeart/2005/8/layout/lProcess1"/>
    <dgm:cxn modelId="{9AD59E4B-B52C-4A4A-9A56-0B3DA4F94C39}" type="presParOf" srcId="{B2F74296-52B3-4130-80BD-7531A75825D5}" destId="{1A4EDCC5-B1CF-47C4-8223-461F97A4F5A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A9C32F-D512-444C-B7D5-38C7A0E490C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6C6E36-1E17-4BF3-A09E-5242EE9A3FED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</a:t>
          </a:r>
          <a:r>
            <a:rPr lang="en-US" dirty="0" smtClean="0"/>
            <a:t>ctivity</a:t>
          </a:r>
          <a:endParaRPr lang="en-US" dirty="0"/>
        </a:p>
      </dgm:t>
    </dgm:pt>
    <dgm:pt modelId="{E4B79D5B-360D-43B8-999B-592740E9620D}" type="parTrans" cxnId="{9E82D4D3-E239-4B68-A05A-799F91CFBE66}">
      <dgm:prSet/>
      <dgm:spPr/>
      <dgm:t>
        <a:bodyPr/>
        <a:lstStyle/>
        <a:p>
          <a:endParaRPr lang="en-US"/>
        </a:p>
      </dgm:t>
    </dgm:pt>
    <dgm:pt modelId="{86FC84E5-9DB3-4732-9BF3-965B5FDA6B51}" type="sibTrans" cxnId="{9E82D4D3-E239-4B68-A05A-799F91CFBE66}">
      <dgm:prSet/>
      <dgm:spPr/>
      <dgm:t>
        <a:bodyPr/>
        <a:lstStyle/>
        <a:p>
          <a:endParaRPr lang="en-US"/>
        </a:p>
      </dgm:t>
    </dgm:pt>
    <dgm:pt modelId="{2B467FB4-B6E1-43AA-9756-75B8846379AA}">
      <dgm:prSet phldrT="[Text]" custT="1"/>
      <dgm:spPr/>
      <dgm:t>
        <a:bodyPr/>
        <a:lstStyle/>
        <a:p>
          <a:r>
            <a:rPr lang="en-US" sz="1600" dirty="0" smtClean="0"/>
            <a:t>Engage in exercise or a favorite hobby</a:t>
          </a:r>
          <a:endParaRPr lang="en-US" sz="1600" dirty="0"/>
        </a:p>
      </dgm:t>
    </dgm:pt>
    <dgm:pt modelId="{071E277A-7731-48EB-894E-95CD4F16F968}" type="parTrans" cxnId="{B487A11E-A4B1-42DB-89ED-C4A6E262362E}">
      <dgm:prSet/>
      <dgm:spPr/>
      <dgm:t>
        <a:bodyPr/>
        <a:lstStyle/>
        <a:p>
          <a:endParaRPr lang="en-US"/>
        </a:p>
      </dgm:t>
    </dgm:pt>
    <dgm:pt modelId="{816CB871-BB82-44E9-AD1F-088B0167C0E4}" type="sibTrans" cxnId="{B487A11E-A4B1-42DB-89ED-C4A6E262362E}">
      <dgm:prSet/>
      <dgm:spPr/>
      <dgm:t>
        <a:bodyPr/>
        <a:lstStyle/>
        <a:p>
          <a:endParaRPr lang="en-US"/>
        </a:p>
      </dgm:t>
    </dgm:pt>
    <dgm:pt modelId="{B640D8E7-88A6-4A97-B060-30EBBEAC1279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</a:t>
          </a:r>
          <a:r>
            <a:rPr lang="en-US" dirty="0" smtClean="0"/>
            <a:t>houghts</a:t>
          </a:r>
          <a:endParaRPr lang="en-US" dirty="0"/>
        </a:p>
      </dgm:t>
    </dgm:pt>
    <dgm:pt modelId="{254C3C7B-BF66-40B4-861A-D971FA142725}" type="parTrans" cxnId="{44A76498-EBA2-45C9-B941-5E1F73053492}">
      <dgm:prSet/>
      <dgm:spPr/>
      <dgm:t>
        <a:bodyPr/>
        <a:lstStyle/>
        <a:p>
          <a:endParaRPr lang="en-US"/>
        </a:p>
      </dgm:t>
    </dgm:pt>
    <dgm:pt modelId="{E7D18543-1C47-4B4B-A491-122D2BE8FEE6}" type="sibTrans" cxnId="{44A76498-EBA2-45C9-B941-5E1F73053492}">
      <dgm:prSet/>
      <dgm:spPr/>
      <dgm:t>
        <a:bodyPr/>
        <a:lstStyle/>
        <a:p>
          <a:endParaRPr lang="en-US"/>
        </a:p>
      </dgm:t>
    </dgm:pt>
    <dgm:pt modelId="{55F40F42-9626-445B-B7EA-FAEA41CECB18}">
      <dgm:prSet phldrT="[Text]" custT="1"/>
      <dgm:spPr/>
      <dgm:t>
        <a:bodyPr/>
        <a:lstStyle/>
        <a:p>
          <a:r>
            <a:rPr lang="en-US" sz="1600" dirty="0" smtClean="0"/>
            <a:t>Do something to engage your mind</a:t>
          </a:r>
          <a:endParaRPr lang="en-US" sz="1600" dirty="0"/>
        </a:p>
      </dgm:t>
    </dgm:pt>
    <dgm:pt modelId="{91CE5A1E-C56A-4CE2-9316-BBA1F119A4E3}" type="parTrans" cxnId="{A3DCF77B-5095-4AD3-8D68-3FF95CF944DE}">
      <dgm:prSet/>
      <dgm:spPr/>
      <dgm:t>
        <a:bodyPr/>
        <a:lstStyle/>
        <a:p>
          <a:endParaRPr lang="en-US"/>
        </a:p>
      </dgm:t>
    </dgm:pt>
    <dgm:pt modelId="{DA4A6149-0F38-4E4C-9761-8C7B5DE27CE2}" type="sibTrans" cxnId="{A3DCF77B-5095-4AD3-8D68-3FF95CF944DE}">
      <dgm:prSet/>
      <dgm:spPr/>
      <dgm:t>
        <a:bodyPr/>
        <a:lstStyle/>
        <a:p>
          <a:endParaRPr lang="en-US"/>
        </a:p>
      </dgm:t>
    </dgm:pt>
    <dgm:pt modelId="{4C2AB1C7-5513-4EB2-8C0F-18E9DA550B07}">
      <dgm:prSet phldrT="[Text]" custT="1"/>
      <dgm:spPr/>
      <dgm:t>
        <a:bodyPr/>
        <a:lstStyle/>
        <a:p>
          <a:r>
            <a:rPr lang="en-US" sz="1600" dirty="0" smtClean="0"/>
            <a:t>Count to ten. Read an engaging book</a:t>
          </a:r>
          <a:endParaRPr lang="en-US" sz="1600" dirty="0"/>
        </a:p>
      </dgm:t>
    </dgm:pt>
    <dgm:pt modelId="{3E1BD382-8C60-41B1-8BF9-CB51A208F1D9}" type="parTrans" cxnId="{BF27ED3F-073A-470F-9A73-040BEA6EF23B}">
      <dgm:prSet/>
      <dgm:spPr/>
      <dgm:t>
        <a:bodyPr/>
        <a:lstStyle/>
        <a:p>
          <a:endParaRPr lang="en-US"/>
        </a:p>
      </dgm:t>
    </dgm:pt>
    <dgm:pt modelId="{18EB7986-F28D-4C8A-96F6-B5A31BDCBAFD}" type="sibTrans" cxnId="{BF27ED3F-073A-470F-9A73-040BEA6EF23B}">
      <dgm:prSet/>
      <dgm:spPr/>
      <dgm:t>
        <a:bodyPr/>
        <a:lstStyle/>
        <a:p>
          <a:endParaRPr lang="en-US"/>
        </a:p>
      </dgm:t>
    </dgm:pt>
    <dgm:pt modelId="{2FB4E067-5190-4CBF-9687-BECF6186208D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</a:t>
          </a:r>
          <a:r>
            <a:rPr lang="en-US" dirty="0" smtClean="0"/>
            <a:t>ensations</a:t>
          </a:r>
          <a:endParaRPr lang="en-US" dirty="0"/>
        </a:p>
      </dgm:t>
    </dgm:pt>
    <dgm:pt modelId="{93B85C2F-733D-4D63-B998-FED6A0B67C45}" type="parTrans" cxnId="{7834DB1B-3865-4C3B-90EF-122F064A50A0}">
      <dgm:prSet/>
      <dgm:spPr/>
      <dgm:t>
        <a:bodyPr/>
        <a:lstStyle/>
        <a:p>
          <a:endParaRPr lang="en-US"/>
        </a:p>
      </dgm:t>
    </dgm:pt>
    <dgm:pt modelId="{455F678B-4667-4490-BF92-6643FA93DA3D}" type="sibTrans" cxnId="{7834DB1B-3865-4C3B-90EF-122F064A50A0}">
      <dgm:prSet/>
      <dgm:spPr/>
      <dgm:t>
        <a:bodyPr/>
        <a:lstStyle/>
        <a:p>
          <a:endParaRPr lang="en-US"/>
        </a:p>
      </dgm:t>
    </dgm:pt>
    <dgm:pt modelId="{EB3125D0-C94B-4C74-A651-54F25A12ECCE}">
      <dgm:prSet phldrT="[Text]" custT="1"/>
      <dgm:spPr/>
      <dgm:t>
        <a:bodyPr/>
        <a:lstStyle/>
        <a:p>
          <a:r>
            <a:rPr lang="en-US" sz="1600" dirty="0" smtClean="0"/>
            <a:t>Engage all your senses</a:t>
          </a:r>
          <a:endParaRPr lang="en-US" sz="1600" dirty="0"/>
        </a:p>
      </dgm:t>
    </dgm:pt>
    <dgm:pt modelId="{839E07DA-E084-4520-BCD4-5ACF9C0FD4CD}" type="parTrans" cxnId="{C0E2AFAA-6D76-4F14-A137-02DEAFDDED98}">
      <dgm:prSet/>
      <dgm:spPr/>
      <dgm:t>
        <a:bodyPr/>
        <a:lstStyle/>
        <a:p>
          <a:endParaRPr lang="en-US"/>
        </a:p>
      </dgm:t>
    </dgm:pt>
    <dgm:pt modelId="{6F4D8CCB-3BF3-4132-BCAC-381AE6F47D07}" type="sibTrans" cxnId="{C0E2AFAA-6D76-4F14-A137-02DEAFDDED98}">
      <dgm:prSet/>
      <dgm:spPr/>
      <dgm:t>
        <a:bodyPr/>
        <a:lstStyle/>
        <a:p>
          <a:endParaRPr lang="en-US"/>
        </a:p>
      </dgm:t>
    </dgm:pt>
    <dgm:pt modelId="{3F88A20F-DC76-4E2B-9A8C-40E5DCECB87A}">
      <dgm:prSet phldrT="[Text]" custT="1"/>
      <dgm:spPr/>
      <dgm:t>
        <a:bodyPr/>
        <a:lstStyle/>
        <a:p>
          <a:r>
            <a:rPr lang="en-US" sz="1600" dirty="0" smtClean="0"/>
            <a:t>Squeeze a ball, or ice; listen to music; dance </a:t>
          </a:r>
          <a:endParaRPr lang="en-US" sz="1600" dirty="0"/>
        </a:p>
      </dgm:t>
    </dgm:pt>
    <dgm:pt modelId="{0BAA7E01-8FF3-4FBB-AB98-28C4CD014910}" type="parTrans" cxnId="{E0925FE8-33CA-41AD-A533-948DB55EB6BA}">
      <dgm:prSet/>
      <dgm:spPr/>
      <dgm:t>
        <a:bodyPr/>
        <a:lstStyle/>
        <a:p>
          <a:endParaRPr lang="en-US"/>
        </a:p>
      </dgm:t>
    </dgm:pt>
    <dgm:pt modelId="{970ADC26-0943-4ACC-8677-29AF0A66558C}" type="sibTrans" cxnId="{E0925FE8-33CA-41AD-A533-948DB55EB6BA}">
      <dgm:prSet/>
      <dgm:spPr/>
      <dgm:t>
        <a:bodyPr/>
        <a:lstStyle/>
        <a:p>
          <a:endParaRPr lang="en-US"/>
        </a:p>
      </dgm:t>
    </dgm:pt>
    <dgm:pt modelId="{C896F7D7-9A89-4CE8-BE70-3026D103C6D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</a:t>
          </a:r>
          <a:r>
            <a:rPr lang="en-US" dirty="0" smtClean="0"/>
            <a:t>ushing Away</a:t>
          </a:r>
          <a:endParaRPr lang="en-US" dirty="0"/>
        </a:p>
      </dgm:t>
    </dgm:pt>
    <dgm:pt modelId="{3D00FB77-95F6-4D32-84A8-BCEC78D40C6D}" type="parTrans" cxnId="{31DC0C5E-4ABF-4CC3-88C1-AE544A762B93}">
      <dgm:prSet/>
      <dgm:spPr/>
      <dgm:t>
        <a:bodyPr/>
        <a:lstStyle/>
        <a:p>
          <a:endParaRPr lang="en-US"/>
        </a:p>
      </dgm:t>
    </dgm:pt>
    <dgm:pt modelId="{7B8E9D58-6232-4EC1-A5EA-4FB5E0E5CDDF}" type="sibTrans" cxnId="{31DC0C5E-4ABF-4CC3-88C1-AE544A762B93}">
      <dgm:prSet/>
      <dgm:spPr/>
      <dgm:t>
        <a:bodyPr/>
        <a:lstStyle/>
        <a:p>
          <a:endParaRPr lang="en-US"/>
        </a:p>
      </dgm:t>
    </dgm:pt>
    <dgm:pt modelId="{89D9926B-5D9D-4B94-998B-D52B637B9E15}">
      <dgm:prSet custT="1"/>
      <dgm:spPr/>
      <dgm:t>
        <a:bodyPr/>
        <a:lstStyle/>
        <a:p>
          <a:r>
            <a:rPr lang="en-US" sz="1600" dirty="0" smtClean="0"/>
            <a:t>Push the situation away by leaving it for a while mentally</a:t>
          </a:r>
          <a:endParaRPr lang="en-US" sz="1600" dirty="0"/>
        </a:p>
      </dgm:t>
    </dgm:pt>
    <dgm:pt modelId="{B01B6057-0D35-499F-8228-6B0D8D24F62C}" type="parTrans" cxnId="{2E494B9C-220C-43BB-AC57-2670CF93D43C}">
      <dgm:prSet/>
      <dgm:spPr/>
      <dgm:t>
        <a:bodyPr/>
        <a:lstStyle/>
        <a:p>
          <a:endParaRPr lang="en-US"/>
        </a:p>
      </dgm:t>
    </dgm:pt>
    <dgm:pt modelId="{3F521A22-1D7C-402E-B5DF-B1A9A5CE013D}" type="sibTrans" cxnId="{2E494B9C-220C-43BB-AC57-2670CF93D43C}">
      <dgm:prSet/>
      <dgm:spPr/>
      <dgm:t>
        <a:bodyPr/>
        <a:lstStyle/>
        <a:p>
          <a:endParaRPr lang="en-US"/>
        </a:p>
      </dgm:t>
    </dgm:pt>
    <dgm:pt modelId="{FDDC0E7A-0114-4BEC-929A-8DFE12B9F01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</a:t>
          </a:r>
          <a:r>
            <a:rPr lang="en-US" dirty="0" smtClean="0"/>
            <a:t>ontributing</a:t>
          </a:r>
          <a:endParaRPr lang="en-US" dirty="0"/>
        </a:p>
      </dgm:t>
    </dgm:pt>
    <dgm:pt modelId="{0BAB3C71-1C85-46C7-B6E0-E291584099AA}" type="parTrans" cxnId="{5F65274B-8D65-4A75-8233-4FE3A3271C69}">
      <dgm:prSet/>
      <dgm:spPr/>
      <dgm:t>
        <a:bodyPr/>
        <a:lstStyle/>
        <a:p>
          <a:endParaRPr lang="en-US"/>
        </a:p>
      </dgm:t>
    </dgm:pt>
    <dgm:pt modelId="{74654518-CD6A-4B51-945F-F1DC55137C27}" type="sibTrans" cxnId="{5F65274B-8D65-4A75-8233-4FE3A3271C69}">
      <dgm:prSet/>
      <dgm:spPr/>
      <dgm:t>
        <a:bodyPr/>
        <a:lstStyle/>
        <a:p>
          <a:endParaRPr lang="en-US"/>
        </a:p>
      </dgm:t>
    </dgm:pt>
    <dgm:pt modelId="{1356EEB5-B4C3-47E4-9CFD-36BFEA3E48D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</a:t>
          </a:r>
          <a:r>
            <a:rPr lang="en-US" dirty="0" smtClean="0"/>
            <a:t>omparison</a:t>
          </a:r>
          <a:endParaRPr lang="en-US" dirty="0"/>
        </a:p>
      </dgm:t>
    </dgm:pt>
    <dgm:pt modelId="{8E194AB5-696C-40E8-98FB-3C80DA73A445}" type="parTrans" cxnId="{1FFF9E49-42B3-47A2-8D55-CE10E6B74D2B}">
      <dgm:prSet/>
      <dgm:spPr/>
      <dgm:t>
        <a:bodyPr/>
        <a:lstStyle/>
        <a:p>
          <a:endParaRPr lang="en-US"/>
        </a:p>
      </dgm:t>
    </dgm:pt>
    <dgm:pt modelId="{F0F77919-9918-4047-9199-DFAC27ACC4B4}" type="sibTrans" cxnId="{1FFF9E49-42B3-47A2-8D55-CE10E6B74D2B}">
      <dgm:prSet/>
      <dgm:spPr/>
      <dgm:t>
        <a:bodyPr/>
        <a:lstStyle/>
        <a:p>
          <a:endParaRPr lang="en-US"/>
        </a:p>
      </dgm:t>
    </dgm:pt>
    <dgm:pt modelId="{19FA3093-B0BB-4F45-9E1F-45E23438B0E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</a:t>
          </a:r>
          <a:r>
            <a:rPr lang="en-US" dirty="0" smtClean="0"/>
            <a:t>motions</a:t>
          </a:r>
          <a:endParaRPr lang="en-US" dirty="0"/>
        </a:p>
      </dgm:t>
    </dgm:pt>
    <dgm:pt modelId="{02FDE6DB-9C37-4B25-9CC2-AF01FFDF056D}" type="parTrans" cxnId="{32CBD73B-8A1F-4C63-9135-3E1E4BD0FF2B}">
      <dgm:prSet/>
      <dgm:spPr/>
      <dgm:t>
        <a:bodyPr/>
        <a:lstStyle/>
        <a:p>
          <a:endParaRPr lang="en-US"/>
        </a:p>
      </dgm:t>
    </dgm:pt>
    <dgm:pt modelId="{A3BAC5E3-E8BB-42C1-8780-B6D45BD429D0}" type="sibTrans" cxnId="{32CBD73B-8A1F-4C63-9135-3E1E4BD0FF2B}">
      <dgm:prSet/>
      <dgm:spPr/>
      <dgm:t>
        <a:bodyPr/>
        <a:lstStyle/>
        <a:p>
          <a:endParaRPr lang="en-US"/>
        </a:p>
      </dgm:t>
    </dgm:pt>
    <dgm:pt modelId="{72A1AA1D-E2AA-42DF-A9A5-43B9781E8A7B}">
      <dgm:prSet custT="1"/>
      <dgm:spPr/>
      <dgm:t>
        <a:bodyPr/>
        <a:lstStyle/>
        <a:p>
          <a:r>
            <a:rPr lang="en-US" sz="1600" dirty="0" smtClean="0"/>
            <a:t>Contribute to something</a:t>
          </a:r>
          <a:endParaRPr lang="en-US" sz="1600" dirty="0"/>
        </a:p>
      </dgm:t>
    </dgm:pt>
    <dgm:pt modelId="{EFD94F9E-C4CF-46F8-B7F7-A6FAADAB91EA}" type="parTrans" cxnId="{F973055D-8B2C-4E6E-BEAF-BC30543E31A9}">
      <dgm:prSet/>
      <dgm:spPr/>
      <dgm:t>
        <a:bodyPr/>
        <a:lstStyle/>
        <a:p>
          <a:endParaRPr lang="en-US"/>
        </a:p>
      </dgm:t>
    </dgm:pt>
    <dgm:pt modelId="{ECF22509-C4A0-4A58-AA10-E16F4BC119D9}" type="sibTrans" cxnId="{F973055D-8B2C-4E6E-BEAF-BC30543E31A9}">
      <dgm:prSet/>
      <dgm:spPr/>
      <dgm:t>
        <a:bodyPr/>
        <a:lstStyle/>
        <a:p>
          <a:endParaRPr lang="en-US"/>
        </a:p>
      </dgm:t>
    </dgm:pt>
    <dgm:pt modelId="{D381128D-EA87-45FB-89EF-C707D0434249}">
      <dgm:prSet custT="1"/>
      <dgm:spPr/>
      <dgm:t>
        <a:bodyPr/>
        <a:lstStyle/>
        <a:p>
          <a:r>
            <a:rPr lang="en-US" sz="1600" dirty="0" smtClean="0"/>
            <a:t>Compare yourself now to past times when you may have suffered even more </a:t>
          </a:r>
          <a:endParaRPr lang="en-US" sz="1600" dirty="0"/>
        </a:p>
      </dgm:t>
    </dgm:pt>
    <dgm:pt modelId="{324CE398-F894-43A7-ADE8-0A6FE9796A5B}" type="parTrans" cxnId="{B257F743-5A94-4BF9-AF16-4AA7C149133F}">
      <dgm:prSet/>
      <dgm:spPr/>
      <dgm:t>
        <a:bodyPr/>
        <a:lstStyle/>
        <a:p>
          <a:endParaRPr lang="en-US"/>
        </a:p>
      </dgm:t>
    </dgm:pt>
    <dgm:pt modelId="{7135408A-F8D2-4B4A-8418-FAC2FCBB086E}" type="sibTrans" cxnId="{B257F743-5A94-4BF9-AF16-4AA7C149133F}">
      <dgm:prSet/>
      <dgm:spPr/>
      <dgm:t>
        <a:bodyPr/>
        <a:lstStyle/>
        <a:p>
          <a:endParaRPr lang="en-US"/>
        </a:p>
      </dgm:t>
    </dgm:pt>
    <dgm:pt modelId="{6AF959CD-C026-4455-B6F3-54CA0FDFAA16}">
      <dgm:prSet custT="1"/>
      <dgm:spPr/>
      <dgm:t>
        <a:bodyPr/>
        <a:lstStyle/>
        <a:p>
          <a:r>
            <a:rPr lang="en-US" sz="1600" dirty="0" smtClean="0"/>
            <a:t>Listen to music; read books; go to movies </a:t>
          </a:r>
          <a:endParaRPr lang="en-US" sz="1600" dirty="0"/>
        </a:p>
      </dgm:t>
    </dgm:pt>
    <dgm:pt modelId="{8284FBBF-3344-496B-9AB6-A842BAA6F254}" type="parTrans" cxnId="{33802A41-A9D0-46F7-B0C8-B8F4DECDAB20}">
      <dgm:prSet/>
      <dgm:spPr/>
      <dgm:t>
        <a:bodyPr/>
        <a:lstStyle/>
        <a:p>
          <a:endParaRPr lang="en-US"/>
        </a:p>
      </dgm:t>
    </dgm:pt>
    <dgm:pt modelId="{64384B92-9CED-4986-9E69-790F1D5B3BEB}" type="sibTrans" cxnId="{33802A41-A9D0-46F7-B0C8-B8F4DECDAB20}">
      <dgm:prSet/>
      <dgm:spPr/>
      <dgm:t>
        <a:bodyPr/>
        <a:lstStyle/>
        <a:p>
          <a:endParaRPr lang="en-US"/>
        </a:p>
      </dgm:t>
    </dgm:pt>
    <dgm:pt modelId="{13FD48D4-1BF6-49EF-9685-0CF33B17C872}">
      <dgm:prSet custT="1"/>
      <dgm:spPr/>
      <dgm:t>
        <a:bodyPr/>
        <a:lstStyle/>
        <a:p>
          <a:r>
            <a:rPr lang="en-US" sz="1600" dirty="0" smtClean="0"/>
            <a:t>Do something for someone else</a:t>
          </a:r>
          <a:endParaRPr lang="en-US" sz="1600" dirty="0"/>
        </a:p>
      </dgm:t>
    </dgm:pt>
    <dgm:pt modelId="{71A09D3C-CD6A-4FBD-86EF-66102258C3CC}" type="parTrans" cxnId="{3BA89C43-6781-404B-A0E3-48A9456F54D0}">
      <dgm:prSet/>
      <dgm:spPr/>
      <dgm:t>
        <a:bodyPr/>
        <a:lstStyle/>
        <a:p>
          <a:endParaRPr lang="en-US"/>
        </a:p>
      </dgm:t>
    </dgm:pt>
    <dgm:pt modelId="{5E092F84-C892-416C-A66B-7AD01BD0780F}" type="sibTrans" cxnId="{3BA89C43-6781-404B-A0E3-48A9456F54D0}">
      <dgm:prSet/>
      <dgm:spPr/>
      <dgm:t>
        <a:bodyPr/>
        <a:lstStyle/>
        <a:p>
          <a:endParaRPr lang="en-US"/>
        </a:p>
      </dgm:t>
    </dgm:pt>
    <dgm:pt modelId="{2AD5418D-B451-44E3-86F2-F636B4042AE9}">
      <dgm:prSet custT="1"/>
      <dgm:spPr/>
      <dgm:t>
        <a:bodyPr/>
        <a:lstStyle/>
        <a:p>
          <a:r>
            <a:rPr lang="en-US" sz="1600" i="1" dirty="0" smtClean="0"/>
            <a:t>Be sure the event creates different emotions</a:t>
          </a:r>
          <a:endParaRPr lang="en-US" sz="1600" dirty="0"/>
        </a:p>
      </dgm:t>
    </dgm:pt>
    <dgm:pt modelId="{DD24C206-666D-4A57-96F0-5CB0C21B0A17}" type="parTrans" cxnId="{203624E8-854E-44B6-8856-1C13DDA2A819}">
      <dgm:prSet/>
      <dgm:spPr/>
      <dgm:t>
        <a:bodyPr/>
        <a:lstStyle/>
        <a:p>
          <a:endParaRPr lang="en-US"/>
        </a:p>
      </dgm:t>
    </dgm:pt>
    <dgm:pt modelId="{A881CEEE-B8AA-4C3A-BC76-C8E19A9B2849}" type="sibTrans" cxnId="{203624E8-854E-44B6-8856-1C13DDA2A819}">
      <dgm:prSet/>
      <dgm:spPr/>
      <dgm:t>
        <a:bodyPr/>
        <a:lstStyle/>
        <a:p>
          <a:endParaRPr lang="en-US"/>
        </a:p>
      </dgm:t>
    </dgm:pt>
    <dgm:pt modelId="{02247CEB-C150-4660-86F5-295E340E1840}" type="pres">
      <dgm:prSet presAssocID="{AFA9C32F-D512-444C-B7D5-38C7A0E490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86445-F16D-4634-8DBB-341050F70C8B}" type="pres">
      <dgm:prSet presAssocID="{BA6C6E36-1E17-4BF3-A09E-5242EE9A3FED}" presName="linNode" presStyleCnt="0"/>
      <dgm:spPr/>
    </dgm:pt>
    <dgm:pt modelId="{0A454BCD-B465-4D54-80A3-F75F97F20317}" type="pres">
      <dgm:prSet presAssocID="{BA6C6E36-1E17-4BF3-A09E-5242EE9A3FE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1CFAD-4AF2-466C-8D95-EE489E4F252A}" type="pres">
      <dgm:prSet presAssocID="{BA6C6E36-1E17-4BF3-A09E-5242EE9A3FED}" presName="descendantText" presStyleLbl="alignAccFollowNode1" presStyleIdx="0" presStyleCnt="7" custLinFactNeighborX="-2263" custLinFactNeighborY="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8EB3B-177A-4464-926A-0E7055AF7037}" type="pres">
      <dgm:prSet presAssocID="{86FC84E5-9DB3-4732-9BF3-965B5FDA6B51}" presName="sp" presStyleCnt="0"/>
      <dgm:spPr/>
    </dgm:pt>
    <dgm:pt modelId="{AECB075E-B2CE-4BC3-8B6F-429DC1FADF28}" type="pres">
      <dgm:prSet presAssocID="{FDDC0E7A-0114-4BEC-929A-8DFE12B9F012}" presName="linNode" presStyleCnt="0"/>
      <dgm:spPr/>
    </dgm:pt>
    <dgm:pt modelId="{BFD5CF45-4B88-455F-BF3E-45D7877BE284}" type="pres">
      <dgm:prSet presAssocID="{FDDC0E7A-0114-4BEC-929A-8DFE12B9F012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AB71A-7D72-4D10-BC05-588A33C1A097}" type="pres">
      <dgm:prSet presAssocID="{FDDC0E7A-0114-4BEC-929A-8DFE12B9F012}" presName="descendantText" presStyleLbl="alignAccFollowNode1" presStyleIdx="1" presStyleCnt="7" custLinFactNeighborY="2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F3E24-59FF-48B6-857C-C8216C47CEB8}" type="pres">
      <dgm:prSet presAssocID="{74654518-CD6A-4B51-945F-F1DC55137C27}" presName="sp" presStyleCnt="0"/>
      <dgm:spPr/>
    </dgm:pt>
    <dgm:pt modelId="{C8F861BA-80B4-4F52-B9D3-436681C951D3}" type="pres">
      <dgm:prSet presAssocID="{1356EEB5-B4C3-47E4-9CFD-36BFEA3E48DC}" presName="linNode" presStyleCnt="0"/>
      <dgm:spPr/>
    </dgm:pt>
    <dgm:pt modelId="{A7F7DD56-1C1B-4D84-8919-202305FC7936}" type="pres">
      <dgm:prSet presAssocID="{1356EEB5-B4C3-47E4-9CFD-36BFEA3E48D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A6A8-4B51-431A-9378-0C9104303EAA}" type="pres">
      <dgm:prSet presAssocID="{1356EEB5-B4C3-47E4-9CFD-36BFEA3E48DC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C8F27-3532-46A8-99D5-FD2A22E8B1E2}" type="pres">
      <dgm:prSet presAssocID="{F0F77919-9918-4047-9199-DFAC27ACC4B4}" presName="sp" presStyleCnt="0"/>
      <dgm:spPr/>
    </dgm:pt>
    <dgm:pt modelId="{E5CD8D06-F1E2-4B50-A55F-14850252D5E2}" type="pres">
      <dgm:prSet presAssocID="{19FA3093-B0BB-4F45-9E1F-45E23438B0E8}" presName="linNode" presStyleCnt="0"/>
      <dgm:spPr/>
    </dgm:pt>
    <dgm:pt modelId="{32111609-99E6-4681-854D-FE797D62E595}" type="pres">
      <dgm:prSet presAssocID="{19FA3093-B0BB-4F45-9E1F-45E23438B0E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E19AC-5940-446B-8006-CD2BC10144E3}" type="pres">
      <dgm:prSet presAssocID="{19FA3093-B0BB-4F45-9E1F-45E23438B0E8}" presName="descendantText" presStyleLbl="alignAccFollowNode1" presStyleIdx="3" presStyleCnt="7" custLinFactNeighborX="309" custLinFactNeighborY="8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84D61-491B-4B25-AE04-AD4A8E7563E5}" type="pres">
      <dgm:prSet presAssocID="{A3BAC5E3-E8BB-42C1-8780-B6D45BD429D0}" presName="sp" presStyleCnt="0"/>
      <dgm:spPr/>
    </dgm:pt>
    <dgm:pt modelId="{691172D9-EC69-4CF3-97C6-865856A9AF35}" type="pres">
      <dgm:prSet presAssocID="{C896F7D7-9A89-4CE8-BE70-3026D103C6DF}" presName="linNode" presStyleCnt="0"/>
      <dgm:spPr/>
    </dgm:pt>
    <dgm:pt modelId="{1E7A5846-A2F7-4F19-9A7C-45331ABC0F29}" type="pres">
      <dgm:prSet presAssocID="{C896F7D7-9A89-4CE8-BE70-3026D103C6DF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B195B-2DB0-4036-8B23-5F7D0F60265C}" type="pres">
      <dgm:prSet presAssocID="{C896F7D7-9A89-4CE8-BE70-3026D103C6DF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1F3FE-88A4-462F-BF97-4655DB0679F2}" type="pres">
      <dgm:prSet presAssocID="{7B8E9D58-6232-4EC1-A5EA-4FB5E0E5CDDF}" presName="sp" presStyleCnt="0"/>
      <dgm:spPr/>
    </dgm:pt>
    <dgm:pt modelId="{DEE39796-4EE7-4E7F-AA96-2D9EC4C9AAFF}" type="pres">
      <dgm:prSet presAssocID="{B640D8E7-88A6-4A97-B060-30EBBEAC1279}" presName="linNode" presStyleCnt="0"/>
      <dgm:spPr/>
    </dgm:pt>
    <dgm:pt modelId="{C3B612A8-073A-45A4-A7F0-6B44020886ED}" type="pres">
      <dgm:prSet presAssocID="{B640D8E7-88A6-4A97-B060-30EBBEAC127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C806B-5DE3-4205-BB67-1DE29342268A}" type="pres">
      <dgm:prSet presAssocID="{B640D8E7-88A6-4A97-B060-30EBBEAC1279}" presName="descendantText" presStyleLbl="alignAccFollowNode1" presStyleIdx="5" presStyleCnt="7" custLinFactNeighborY="-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275C-6E82-4F25-91A6-0DCDF55CCFBF}" type="pres">
      <dgm:prSet presAssocID="{E7D18543-1C47-4B4B-A491-122D2BE8FEE6}" presName="sp" presStyleCnt="0"/>
      <dgm:spPr/>
    </dgm:pt>
    <dgm:pt modelId="{C4A5E4DE-6966-4959-B0A2-66AC28D8620C}" type="pres">
      <dgm:prSet presAssocID="{2FB4E067-5190-4CBF-9687-BECF6186208D}" presName="linNode" presStyleCnt="0"/>
      <dgm:spPr/>
    </dgm:pt>
    <dgm:pt modelId="{BCF04377-9F81-4160-A96B-01B668026E97}" type="pres">
      <dgm:prSet presAssocID="{2FB4E067-5190-4CBF-9687-BECF6186208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1341F-2E81-481F-A6F5-7B9DD0A7F371}" type="pres">
      <dgm:prSet presAssocID="{2FB4E067-5190-4CBF-9687-BECF6186208D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1AC3C-130B-B24D-AA8B-4EEE473ED09F}" type="presOf" srcId="{FDDC0E7A-0114-4BEC-929A-8DFE12B9F012}" destId="{BFD5CF45-4B88-455F-BF3E-45D7877BE284}" srcOrd="0" destOrd="0" presId="urn:microsoft.com/office/officeart/2005/8/layout/vList5"/>
    <dgm:cxn modelId="{CAE197D9-C885-1440-8BC4-F3F134AA858C}" type="presOf" srcId="{D381128D-EA87-45FB-89EF-C707D0434249}" destId="{C439A6A8-4B51-431A-9378-0C9104303EAA}" srcOrd="0" destOrd="0" presId="urn:microsoft.com/office/officeart/2005/8/layout/vList5"/>
    <dgm:cxn modelId="{BF27ED3F-073A-470F-9A73-040BEA6EF23B}" srcId="{B640D8E7-88A6-4A97-B060-30EBBEAC1279}" destId="{4C2AB1C7-5513-4EB2-8C0F-18E9DA550B07}" srcOrd="1" destOrd="0" parTransId="{3E1BD382-8C60-41B1-8BF9-CB51A208F1D9}" sibTransId="{18EB7986-F28D-4C8A-96F6-B5A31BDCBAFD}"/>
    <dgm:cxn modelId="{CBEB6A0B-77BE-A942-8C5D-67676EB7930D}" type="presOf" srcId="{3F88A20F-DC76-4E2B-9A8C-40E5DCECB87A}" destId="{7CB1341F-2E81-481F-A6F5-7B9DD0A7F371}" srcOrd="0" destOrd="1" presId="urn:microsoft.com/office/officeart/2005/8/layout/vList5"/>
    <dgm:cxn modelId="{4550EB04-66DC-9541-9218-7E5975BC279A}" type="presOf" srcId="{72A1AA1D-E2AA-42DF-A9A5-43B9781E8A7B}" destId="{EC3AB71A-7D72-4D10-BC05-588A33C1A097}" srcOrd="0" destOrd="0" presId="urn:microsoft.com/office/officeart/2005/8/layout/vList5"/>
    <dgm:cxn modelId="{E7C7F4A4-1BC0-7145-A688-E613C8D19D12}" type="presOf" srcId="{2B467FB4-B6E1-43AA-9756-75B8846379AA}" destId="{1891CFAD-4AF2-466C-8D95-EE489E4F252A}" srcOrd="0" destOrd="0" presId="urn:microsoft.com/office/officeart/2005/8/layout/vList5"/>
    <dgm:cxn modelId="{B58C6014-FAD2-3445-97DA-505AFD3B8E9B}" type="presOf" srcId="{13FD48D4-1BF6-49EF-9685-0CF33B17C872}" destId="{EC3AB71A-7D72-4D10-BC05-588A33C1A097}" srcOrd="0" destOrd="1" presId="urn:microsoft.com/office/officeart/2005/8/layout/vList5"/>
    <dgm:cxn modelId="{7834DB1B-3865-4C3B-90EF-122F064A50A0}" srcId="{AFA9C32F-D512-444C-B7D5-38C7A0E490C7}" destId="{2FB4E067-5190-4CBF-9687-BECF6186208D}" srcOrd="6" destOrd="0" parTransId="{93B85C2F-733D-4D63-B998-FED6A0B67C45}" sibTransId="{455F678B-4667-4490-BF92-6643FA93DA3D}"/>
    <dgm:cxn modelId="{2E494B9C-220C-43BB-AC57-2670CF93D43C}" srcId="{C896F7D7-9A89-4CE8-BE70-3026D103C6DF}" destId="{89D9926B-5D9D-4B94-998B-D52B637B9E15}" srcOrd="0" destOrd="0" parTransId="{B01B6057-0D35-499F-8228-6B0D8D24F62C}" sibTransId="{3F521A22-1D7C-402E-B5DF-B1A9A5CE013D}"/>
    <dgm:cxn modelId="{44A76498-EBA2-45C9-B941-5E1F73053492}" srcId="{AFA9C32F-D512-444C-B7D5-38C7A0E490C7}" destId="{B640D8E7-88A6-4A97-B060-30EBBEAC1279}" srcOrd="5" destOrd="0" parTransId="{254C3C7B-BF66-40B4-861A-D971FA142725}" sibTransId="{E7D18543-1C47-4B4B-A491-122D2BE8FEE6}"/>
    <dgm:cxn modelId="{E0477EDA-F127-B140-B564-F3D2D01A6F82}" type="presOf" srcId="{6AF959CD-C026-4455-B6F3-54CA0FDFAA16}" destId="{45CE19AC-5940-446B-8006-CD2BC10144E3}" srcOrd="0" destOrd="0" presId="urn:microsoft.com/office/officeart/2005/8/layout/vList5"/>
    <dgm:cxn modelId="{33802A41-A9D0-46F7-B0C8-B8F4DECDAB20}" srcId="{19FA3093-B0BB-4F45-9E1F-45E23438B0E8}" destId="{6AF959CD-C026-4455-B6F3-54CA0FDFAA16}" srcOrd="0" destOrd="0" parTransId="{8284FBBF-3344-496B-9AB6-A842BAA6F254}" sibTransId="{64384B92-9CED-4986-9E69-790F1D5B3BEB}"/>
    <dgm:cxn modelId="{32CBD73B-8A1F-4C63-9135-3E1E4BD0FF2B}" srcId="{AFA9C32F-D512-444C-B7D5-38C7A0E490C7}" destId="{19FA3093-B0BB-4F45-9E1F-45E23438B0E8}" srcOrd="3" destOrd="0" parTransId="{02FDE6DB-9C37-4B25-9CC2-AF01FFDF056D}" sibTransId="{A3BAC5E3-E8BB-42C1-8780-B6D45BD429D0}"/>
    <dgm:cxn modelId="{203624E8-854E-44B6-8856-1C13DDA2A819}" srcId="{19FA3093-B0BB-4F45-9E1F-45E23438B0E8}" destId="{2AD5418D-B451-44E3-86F2-F636B4042AE9}" srcOrd="1" destOrd="0" parTransId="{DD24C206-666D-4A57-96F0-5CB0C21B0A17}" sibTransId="{A881CEEE-B8AA-4C3A-BC76-C8E19A9B2849}"/>
    <dgm:cxn modelId="{C8A05088-CBC0-AC44-8AA2-D78C63941F5B}" type="presOf" srcId="{BA6C6E36-1E17-4BF3-A09E-5242EE9A3FED}" destId="{0A454BCD-B465-4D54-80A3-F75F97F20317}" srcOrd="0" destOrd="0" presId="urn:microsoft.com/office/officeart/2005/8/layout/vList5"/>
    <dgm:cxn modelId="{18B957F2-253B-A046-AB18-C95455E2CF9C}" type="presOf" srcId="{C896F7D7-9A89-4CE8-BE70-3026D103C6DF}" destId="{1E7A5846-A2F7-4F19-9A7C-45331ABC0F29}" srcOrd="0" destOrd="0" presId="urn:microsoft.com/office/officeart/2005/8/layout/vList5"/>
    <dgm:cxn modelId="{AD0727A3-53B9-FC43-8777-891D8256C329}" type="presOf" srcId="{19FA3093-B0BB-4F45-9E1F-45E23438B0E8}" destId="{32111609-99E6-4681-854D-FE797D62E595}" srcOrd="0" destOrd="0" presId="urn:microsoft.com/office/officeart/2005/8/layout/vList5"/>
    <dgm:cxn modelId="{40CD2F51-FBCC-5B48-BB2B-CFC5FDE2D50C}" type="presOf" srcId="{EB3125D0-C94B-4C74-A651-54F25A12ECCE}" destId="{7CB1341F-2E81-481F-A6F5-7B9DD0A7F371}" srcOrd="0" destOrd="0" presId="urn:microsoft.com/office/officeart/2005/8/layout/vList5"/>
    <dgm:cxn modelId="{5F65274B-8D65-4A75-8233-4FE3A3271C69}" srcId="{AFA9C32F-D512-444C-B7D5-38C7A0E490C7}" destId="{FDDC0E7A-0114-4BEC-929A-8DFE12B9F012}" srcOrd="1" destOrd="0" parTransId="{0BAB3C71-1C85-46C7-B6E0-E291584099AA}" sibTransId="{74654518-CD6A-4B51-945F-F1DC55137C27}"/>
    <dgm:cxn modelId="{21C03B38-B628-FE4E-A9DB-D6DF74598302}" type="presOf" srcId="{B640D8E7-88A6-4A97-B060-30EBBEAC1279}" destId="{C3B612A8-073A-45A4-A7F0-6B44020886ED}" srcOrd="0" destOrd="0" presId="urn:microsoft.com/office/officeart/2005/8/layout/vList5"/>
    <dgm:cxn modelId="{F973055D-8B2C-4E6E-BEAF-BC30543E31A9}" srcId="{FDDC0E7A-0114-4BEC-929A-8DFE12B9F012}" destId="{72A1AA1D-E2AA-42DF-A9A5-43B9781E8A7B}" srcOrd="0" destOrd="0" parTransId="{EFD94F9E-C4CF-46F8-B7F7-A6FAADAB91EA}" sibTransId="{ECF22509-C4A0-4A58-AA10-E16F4BC119D9}"/>
    <dgm:cxn modelId="{B257F743-5A94-4BF9-AF16-4AA7C149133F}" srcId="{1356EEB5-B4C3-47E4-9CFD-36BFEA3E48DC}" destId="{D381128D-EA87-45FB-89EF-C707D0434249}" srcOrd="0" destOrd="0" parTransId="{324CE398-F894-43A7-ADE8-0A6FE9796A5B}" sibTransId="{7135408A-F8D2-4B4A-8418-FAC2FCBB086E}"/>
    <dgm:cxn modelId="{B487A11E-A4B1-42DB-89ED-C4A6E262362E}" srcId="{BA6C6E36-1E17-4BF3-A09E-5242EE9A3FED}" destId="{2B467FB4-B6E1-43AA-9756-75B8846379AA}" srcOrd="0" destOrd="0" parTransId="{071E277A-7731-48EB-894E-95CD4F16F968}" sibTransId="{816CB871-BB82-44E9-AD1F-088B0167C0E4}"/>
    <dgm:cxn modelId="{6A1F5D20-4610-9144-AB11-D2A7B04B09E5}" type="presOf" srcId="{55F40F42-9626-445B-B7EA-FAEA41CECB18}" destId="{83EC806B-5DE3-4205-BB67-1DE29342268A}" srcOrd="0" destOrd="0" presId="urn:microsoft.com/office/officeart/2005/8/layout/vList5"/>
    <dgm:cxn modelId="{BF307B51-1BAD-2E4A-87CD-560D6D03F306}" type="presOf" srcId="{2AD5418D-B451-44E3-86F2-F636B4042AE9}" destId="{45CE19AC-5940-446B-8006-CD2BC10144E3}" srcOrd="0" destOrd="1" presId="urn:microsoft.com/office/officeart/2005/8/layout/vList5"/>
    <dgm:cxn modelId="{3BA89C43-6781-404B-A0E3-48A9456F54D0}" srcId="{FDDC0E7A-0114-4BEC-929A-8DFE12B9F012}" destId="{13FD48D4-1BF6-49EF-9685-0CF33B17C872}" srcOrd="1" destOrd="0" parTransId="{71A09D3C-CD6A-4FBD-86EF-66102258C3CC}" sibTransId="{5E092F84-C892-416C-A66B-7AD01BD0780F}"/>
    <dgm:cxn modelId="{C0E2AFAA-6D76-4F14-A137-02DEAFDDED98}" srcId="{2FB4E067-5190-4CBF-9687-BECF6186208D}" destId="{EB3125D0-C94B-4C74-A651-54F25A12ECCE}" srcOrd="0" destOrd="0" parTransId="{839E07DA-E084-4520-BCD4-5ACF9C0FD4CD}" sibTransId="{6F4D8CCB-3BF3-4132-BCAC-381AE6F47D07}"/>
    <dgm:cxn modelId="{733CE90D-D037-8844-94CA-E10236965AFF}" type="presOf" srcId="{4C2AB1C7-5513-4EB2-8C0F-18E9DA550B07}" destId="{83EC806B-5DE3-4205-BB67-1DE29342268A}" srcOrd="0" destOrd="1" presId="urn:microsoft.com/office/officeart/2005/8/layout/vList5"/>
    <dgm:cxn modelId="{A3DCF77B-5095-4AD3-8D68-3FF95CF944DE}" srcId="{B640D8E7-88A6-4A97-B060-30EBBEAC1279}" destId="{55F40F42-9626-445B-B7EA-FAEA41CECB18}" srcOrd="0" destOrd="0" parTransId="{91CE5A1E-C56A-4CE2-9316-BBA1F119A4E3}" sibTransId="{DA4A6149-0F38-4E4C-9761-8C7B5DE27CE2}"/>
    <dgm:cxn modelId="{1FFF9E49-42B3-47A2-8D55-CE10E6B74D2B}" srcId="{AFA9C32F-D512-444C-B7D5-38C7A0E490C7}" destId="{1356EEB5-B4C3-47E4-9CFD-36BFEA3E48DC}" srcOrd="2" destOrd="0" parTransId="{8E194AB5-696C-40E8-98FB-3C80DA73A445}" sibTransId="{F0F77919-9918-4047-9199-DFAC27ACC4B4}"/>
    <dgm:cxn modelId="{AFF5FF96-7811-6247-A4FC-C402BA9DC38D}" type="presOf" srcId="{1356EEB5-B4C3-47E4-9CFD-36BFEA3E48DC}" destId="{A7F7DD56-1C1B-4D84-8919-202305FC7936}" srcOrd="0" destOrd="0" presId="urn:microsoft.com/office/officeart/2005/8/layout/vList5"/>
    <dgm:cxn modelId="{9D8D5747-AB84-0C46-B106-67AA451C027A}" type="presOf" srcId="{AFA9C32F-D512-444C-B7D5-38C7A0E490C7}" destId="{02247CEB-C150-4660-86F5-295E340E1840}" srcOrd="0" destOrd="0" presId="urn:microsoft.com/office/officeart/2005/8/layout/vList5"/>
    <dgm:cxn modelId="{31DC0C5E-4ABF-4CC3-88C1-AE544A762B93}" srcId="{AFA9C32F-D512-444C-B7D5-38C7A0E490C7}" destId="{C896F7D7-9A89-4CE8-BE70-3026D103C6DF}" srcOrd="4" destOrd="0" parTransId="{3D00FB77-95F6-4D32-84A8-BCEC78D40C6D}" sibTransId="{7B8E9D58-6232-4EC1-A5EA-4FB5E0E5CDDF}"/>
    <dgm:cxn modelId="{9E82D4D3-E239-4B68-A05A-799F91CFBE66}" srcId="{AFA9C32F-D512-444C-B7D5-38C7A0E490C7}" destId="{BA6C6E36-1E17-4BF3-A09E-5242EE9A3FED}" srcOrd="0" destOrd="0" parTransId="{E4B79D5B-360D-43B8-999B-592740E9620D}" sibTransId="{86FC84E5-9DB3-4732-9BF3-965B5FDA6B51}"/>
    <dgm:cxn modelId="{27EBDB6B-7F4B-174B-BC40-E9373A74E79F}" type="presOf" srcId="{2FB4E067-5190-4CBF-9687-BECF6186208D}" destId="{BCF04377-9F81-4160-A96B-01B668026E97}" srcOrd="0" destOrd="0" presId="urn:microsoft.com/office/officeart/2005/8/layout/vList5"/>
    <dgm:cxn modelId="{5CC4BF81-8A07-A24C-8AFA-2A61F41D7D51}" type="presOf" srcId="{89D9926B-5D9D-4B94-998B-D52B637B9E15}" destId="{58CB195B-2DB0-4036-8B23-5F7D0F60265C}" srcOrd="0" destOrd="0" presId="urn:microsoft.com/office/officeart/2005/8/layout/vList5"/>
    <dgm:cxn modelId="{E0925FE8-33CA-41AD-A533-948DB55EB6BA}" srcId="{2FB4E067-5190-4CBF-9687-BECF6186208D}" destId="{3F88A20F-DC76-4E2B-9A8C-40E5DCECB87A}" srcOrd="1" destOrd="0" parTransId="{0BAA7E01-8FF3-4FBB-AB98-28C4CD014910}" sibTransId="{970ADC26-0943-4ACC-8677-29AF0A66558C}"/>
    <dgm:cxn modelId="{EF2E22C7-7654-E048-A5CA-4A5B6578EC94}" type="presParOf" srcId="{02247CEB-C150-4660-86F5-295E340E1840}" destId="{A9786445-F16D-4634-8DBB-341050F70C8B}" srcOrd="0" destOrd="0" presId="urn:microsoft.com/office/officeart/2005/8/layout/vList5"/>
    <dgm:cxn modelId="{6AE1E9A6-0E59-C349-ABF6-E1A4F80461D4}" type="presParOf" srcId="{A9786445-F16D-4634-8DBB-341050F70C8B}" destId="{0A454BCD-B465-4D54-80A3-F75F97F20317}" srcOrd="0" destOrd="0" presId="urn:microsoft.com/office/officeart/2005/8/layout/vList5"/>
    <dgm:cxn modelId="{342DB5B0-15FD-3649-AB8C-45C811F4E94E}" type="presParOf" srcId="{A9786445-F16D-4634-8DBB-341050F70C8B}" destId="{1891CFAD-4AF2-466C-8D95-EE489E4F252A}" srcOrd="1" destOrd="0" presId="urn:microsoft.com/office/officeart/2005/8/layout/vList5"/>
    <dgm:cxn modelId="{177D92CC-D191-7043-902B-09D7EBA8C3BA}" type="presParOf" srcId="{02247CEB-C150-4660-86F5-295E340E1840}" destId="{7F38EB3B-177A-4464-926A-0E7055AF7037}" srcOrd="1" destOrd="0" presId="urn:microsoft.com/office/officeart/2005/8/layout/vList5"/>
    <dgm:cxn modelId="{967EB9D1-62E0-5043-A6E1-7B9325E8BF28}" type="presParOf" srcId="{02247CEB-C150-4660-86F5-295E340E1840}" destId="{AECB075E-B2CE-4BC3-8B6F-429DC1FADF28}" srcOrd="2" destOrd="0" presId="urn:microsoft.com/office/officeart/2005/8/layout/vList5"/>
    <dgm:cxn modelId="{144856C0-EAF3-7E4F-A2B2-D01B4D8E761D}" type="presParOf" srcId="{AECB075E-B2CE-4BC3-8B6F-429DC1FADF28}" destId="{BFD5CF45-4B88-455F-BF3E-45D7877BE284}" srcOrd="0" destOrd="0" presId="urn:microsoft.com/office/officeart/2005/8/layout/vList5"/>
    <dgm:cxn modelId="{A6A99B8D-8067-0940-A4A4-6439AAA20B3E}" type="presParOf" srcId="{AECB075E-B2CE-4BC3-8B6F-429DC1FADF28}" destId="{EC3AB71A-7D72-4D10-BC05-588A33C1A097}" srcOrd="1" destOrd="0" presId="urn:microsoft.com/office/officeart/2005/8/layout/vList5"/>
    <dgm:cxn modelId="{88825FFA-FA88-3143-B7C6-2D79644DD622}" type="presParOf" srcId="{02247CEB-C150-4660-86F5-295E340E1840}" destId="{523F3E24-59FF-48B6-857C-C8216C47CEB8}" srcOrd="3" destOrd="0" presId="urn:microsoft.com/office/officeart/2005/8/layout/vList5"/>
    <dgm:cxn modelId="{94A039DC-67D9-6546-964D-D18B40477DF6}" type="presParOf" srcId="{02247CEB-C150-4660-86F5-295E340E1840}" destId="{C8F861BA-80B4-4F52-B9D3-436681C951D3}" srcOrd="4" destOrd="0" presId="urn:microsoft.com/office/officeart/2005/8/layout/vList5"/>
    <dgm:cxn modelId="{84D00113-C747-4548-899A-C10B69C1EB5B}" type="presParOf" srcId="{C8F861BA-80B4-4F52-B9D3-436681C951D3}" destId="{A7F7DD56-1C1B-4D84-8919-202305FC7936}" srcOrd="0" destOrd="0" presId="urn:microsoft.com/office/officeart/2005/8/layout/vList5"/>
    <dgm:cxn modelId="{C4A7CE73-EFAB-8B4E-B9DF-80D7992C9E80}" type="presParOf" srcId="{C8F861BA-80B4-4F52-B9D3-436681C951D3}" destId="{C439A6A8-4B51-431A-9378-0C9104303EAA}" srcOrd="1" destOrd="0" presId="urn:microsoft.com/office/officeart/2005/8/layout/vList5"/>
    <dgm:cxn modelId="{83071926-9627-7B49-A998-858514055280}" type="presParOf" srcId="{02247CEB-C150-4660-86F5-295E340E1840}" destId="{F4DC8F27-3532-46A8-99D5-FD2A22E8B1E2}" srcOrd="5" destOrd="0" presId="urn:microsoft.com/office/officeart/2005/8/layout/vList5"/>
    <dgm:cxn modelId="{C86C36C4-75DE-E94C-B0C3-D0A55BE6D214}" type="presParOf" srcId="{02247CEB-C150-4660-86F5-295E340E1840}" destId="{E5CD8D06-F1E2-4B50-A55F-14850252D5E2}" srcOrd="6" destOrd="0" presId="urn:microsoft.com/office/officeart/2005/8/layout/vList5"/>
    <dgm:cxn modelId="{3C129825-170B-3B4D-9CED-548616778637}" type="presParOf" srcId="{E5CD8D06-F1E2-4B50-A55F-14850252D5E2}" destId="{32111609-99E6-4681-854D-FE797D62E595}" srcOrd="0" destOrd="0" presId="urn:microsoft.com/office/officeart/2005/8/layout/vList5"/>
    <dgm:cxn modelId="{42996AFB-DA8F-904E-90AD-2DD626D1D247}" type="presParOf" srcId="{E5CD8D06-F1E2-4B50-A55F-14850252D5E2}" destId="{45CE19AC-5940-446B-8006-CD2BC10144E3}" srcOrd="1" destOrd="0" presId="urn:microsoft.com/office/officeart/2005/8/layout/vList5"/>
    <dgm:cxn modelId="{49CF0F0E-76E2-7847-A805-3D1FDDBEC6AC}" type="presParOf" srcId="{02247CEB-C150-4660-86F5-295E340E1840}" destId="{3D884D61-491B-4B25-AE04-AD4A8E7563E5}" srcOrd="7" destOrd="0" presId="urn:microsoft.com/office/officeart/2005/8/layout/vList5"/>
    <dgm:cxn modelId="{140A5ABA-1561-5544-9D44-3176ED11E92F}" type="presParOf" srcId="{02247CEB-C150-4660-86F5-295E340E1840}" destId="{691172D9-EC69-4CF3-97C6-865856A9AF35}" srcOrd="8" destOrd="0" presId="urn:microsoft.com/office/officeart/2005/8/layout/vList5"/>
    <dgm:cxn modelId="{BA9DF39F-15CA-1642-B2AE-6FBC161C54DD}" type="presParOf" srcId="{691172D9-EC69-4CF3-97C6-865856A9AF35}" destId="{1E7A5846-A2F7-4F19-9A7C-45331ABC0F29}" srcOrd="0" destOrd="0" presId="urn:microsoft.com/office/officeart/2005/8/layout/vList5"/>
    <dgm:cxn modelId="{FB41B393-E8CE-FA44-8EFB-4E0ED3D25404}" type="presParOf" srcId="{691172D9-EC69-4CF3-97C6-865856A9AF35}" destId="{58CB195B-2DB0-4036-8B23-5F7D0F60265C}" srcOrd="1" destOrd="0" presId="urn:microsoft.com/office/officeart/2005/8/layout/vList5"/>
    <dgm:cxn modelId="{A813D4CF-39FF-8C4D-AB6A-C71EB56161DC}" type="presParOf" srcId="{02247CEB-C150-4660-86F5-295E340E1840}" destId="{55B1F3FE-88A4-462F-BF97-4655DB0679F2}" srcOrd="9" destOrd="0" presId="urn:microsoft.com/office/officeart/2005/8/layout/vList5"/>
    <dgm:cxn modelId="{29BA870D-BABF-9A49-AA09-085355C1A61B}" type="presParOf" srcId="{02247CEB-C150-4660-86F5-295E340E1840}" destId="{DEE39796-4EE7-4E7F-AA96-2D9EC4C9AAFF}" srcOrd="10" destOrd="0" presId="urn:microsoft.com/office/officeart/2005/8/layout/vList5"/>
    <dgm:cxn modelId="{74F7AEB0-04BC-E44E-B72D-BF100B438D4B}" type="presParOf" srcId="{DEE39796-4EE7-4E7F-AA96-2D9EC4C9AAFF}" destId="{C3B612A8-073A-45A4-A7F0-6B44020886ED}" srcOrd="0" destOrd="0" presId="urn:microsoft.com/office/officeart/2005/8/layout/vList5"/>
    <dgm:cxn modelId="{3A3AD847-A2BD-D249-B9BC-70ED48D9BE6E}" type="presParOf" srcId="{DEE39796-4EE7-4E7F-AA96-2D9EC4C9AAFF}" destId="{83EC806B-5DE3-4205-BB67-1DE29342268A}" srcOrd="1" destOrd="0" presId="urn:microsoft.com/office/officeart/2005/8/layout/vList5"/>
    <dgm:cxn modelId="{6D30A251-8192-1F41-9D03-F9739053AB69}" type="presParOf" srcId="{02247CEB-C150-4660-86F5-295E340E1840}" destId="{DBB2275C-6E82-4F25-91A6-0DCDF55CCFBF}" srcOrd="11" destOrd="0" presId="urn:microsoft.com/office/officeart/2005/8/layout/vList5"/>
    <dgm:cxn modelId="{97024C04-7934-4B49-B86A-F2E5FC92D6BF}" type="presParOf" srcId="{02247CEB-C150-4660-86F5-295E340E1840}" destId="{C4A5E4DE-6966-4959-B0A2-66AC28D8620C}" srcOrd="12" destOrd="0" presId="urn:microsoft.com/office/officeart/2005/8/layout/vList5"/>
    <dgm:cxn modelId="{AC3658F4-098D-074D-AD9B-FD8A78589EC4}" type="presParOf" srcId="{C4A5E4DE-6966-4959-B0A2-66AC28D8620C}" destId="{BCF04377-9F81-4160-A96B-01B668026E97}" srcOrd="0" destOrd="0" presId="urn:microsoft.com/office/officeart/2005/8/layout/vList5"/>
    <dgm:cxn modelId="{3E2D5B45-6E6A-194F-BE73-8D2499634E77}" type="presParOf" srcId="{C4A5E4DE-6966-4959-B0A2-66AC28D8620C}" destId="{7CB1341F-2E81-481F-A6F5-7B9DD0A7F3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FA9C32F-D512-444C-B7D5-38C7A0E490C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6C6E36-1E17-4BF3-A09E-5242EE9A3FED}">
      <dgm:prSet phldrT="[Text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E4B79D5B-360D-43B8-999B-592740E9620D}" type="parTrans" cxnId="{9E82D4D3-E239-4B68-A05A-799F91CFBE66}">
      <dgm:prSet/>
      <dgm:spPr/>
      <dgm:t>
        <a:bodyPr/>
        <a:lstStyle/>
        <a:p>
          <a:endParaRPr lang="en-US"/>
        </a:p>
      </dgm:t>
    </dgm:pt>
    <dgm:pt modelId="{86FC84E5-9DB3-4732-9BF3-965B5FDA6B51}" type="sibTrans" cxnId="{9E82D4D3-E239-4B68-A05A-799F91CFBE66}">
      <dgm:prSet/>
      <dgm:spPr/>
      <dgm:t>
        <a:bodyPr/>
        <a:lstStyle/>
        <a:p>
          <a:endParaRPr lang="en-US"/>
        </a:p>
      </dgm:t>
    </dgm:pt>
    <dgm:pt modelId="{2B467FB4-B6E1-43AA-9756-75B8846379AA}">
      <dgm:prSet phldrT="[Text]" custT="1"/>
      <dgm:spPr/>
      <dgm:t>
        <a:bodyPr/>
        <a:lstStyle/>
        <a:p>
          <a:r>
            <a:rPr lang="en-US" sz="1600" dirty="0" smtClean="0"/>
            <a:t>Look at a picture or poster that you like.  Look at the stars.  </a:t>
          </a:r>
          <a:endParaRPr lang="en-US" sz="1600" dirty="0"/>
        </a:p>
      </dgm:t>
    </dgm:pt>
    <dgm:pt modelId="{071E277A-7731-48EB-894E-95CD4F16F968}" type="parTrans" cxnId="{B487A11E-A4B1-42DB-89ED-C4A6E262362E}">
      <dgm:prSet/>
      <dgm:spPr/>
      <dgm:t>
        <a:bodyPr/>
        <a:lstStyle/>
        <a:p>
          <a:endParaRPr lang="en-US"/>
        </a:p>
      </dgm:t>
    </dgm:pt>
    <dgm:pt modelId="{816CB871-BB82-44E9-AD1F-088B0167C0E4}" type="sibTrans" cxnId="{B487A11E-A4B1-42DB-89ED-C4A6E262362E}">
      <dgm:prSet/>
      <dgm:spPr/>
      <dgm:t>
        <a:bodyPr/>
        <a:lstStyle/>
        <a:p>
          <a:endParaRPr lang="en-US"/>
        </a:p>
      </dgm:t>
    </dgm:pt>
    <dgm:pt modelId="{B640D8E7-88A6-4A97-B060-30EBBEAC1279}">
      <dgm:prSet phldrT="[Text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Touch</a:t>
          </a:r>
          <a:endParaRPr lang="en-US" dirty="0"/>
        </a:p>
      </dgm:t>
    </dgm:pt>
    <dgm:pt modelId="{254C3C7B-BF66-40B4-861A-D971FA142725}" type="parTrans" cxnId="{44A76498-EBA2-45C9-B941-5E1F73053492}">
      <dgm:prSet/>
      <dgm:spPr/>
      <dgm:t>
        <a:bodyPr/>
        <a:lstStyle/>
        <a:p>
          <a:endParaRPr lang="en-US"/>
        </a:p>
      </dgm:t>
    </dgm:pt>
    <dgm:pt modelId="{E7D18543-1C47-4B4B-A491-122D2BE8FEE6}" type="sibTrans" cxnId="{44A76498-EBA2-45C9-B941-5E1F73053492}">
      <dgm:prSet/>
      <dgm:spPr/>
      <dgm:t>
        <a:bodyPr/>
        <a:lstStyle/>
        <a:p>
          <a:endParaRPr lang="en-US"/>
        </a:p>
      </dgm:t>
    </dgm:pt>
    <dgm:pt modelId="{55F40F42-9626-445B-B7EA-FAEA41CECB18}">
      <dgm:prSet phldrT="[Text]" custT="1"/>
      <dgm:spPr/>
      <dgm:t>
        <a:bodyPr/>
        <a:lstStyle/>
        <a:p>
          <a:r>
            <a:rPr lang="en-US" sz="1600" dirty="0" smtClean="0"/>
            <a:t>Take a bubble bath or hot shower.  Have a massage. Hug someone.  Brush or braid your hair.  </a:t>
          </a:r>
          <a:endParaRPr lang="en-US" sz="1600" dirty="0"/>
        </a:p>
      </dgm:t>
    </dgm:pt>
    <dgm:pt modelId="{91CE5A1E-C56A-4CE2-9316-BBA1F119A4E3}" type="parTrans" cxnId="{A3DCF77B-5095-4AD3-8D68-3FF95CF944DE}">
      <dgm:prSet/>
      <dgm:spPr/>
      <dgm:t>
        <a:bodyPr/>
        <a:lstStyle/>
        <a:p>
          <a:endParaRPr lang="en-US"/>
        </a:p>
      </dgm:t>
    </dgm:pt>
    <dgm:pt modelId="{DA4A6149-0F38-4E4C-9761-8C7B5DE27CE2}" type="sibTrans" cxnId="{A3DCF77B-5095-4AD3-8D68-3FF95CF944DE}">
      <dgm:prSet/>
      <dgm:spPr/>
      <dgm:t>
        <a:bodyPr/>
        <a:lstStyle/>
        <a:p>
          <a:endParaRPr lang="en-US"/>
        </a:p>
      </dgm:t>
    </dgm:pt>
    <dgm:pt modelId="{FDDC0E7A-0114-4BEC-929A-8DFE12B9F012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Hearing</a:t>
          </a:r>
          <a:endParaRPr lang="en-US" dirty="0"/>
        </a:p>
      </dgm:t>
    </dgm:pt>
    <dgm:pt modelId="{0BAB3C71-1C85-46C7-B6E0-E291584099AA}" type="parTrans" cxnId="{5F65274B-8D65-4A75-8233-4FE3A3271C69}">
      <dgm:prSet/>
      <dgm:spPr/>
      <dgm:t>
        <a:bodyPr/>
        <a:lstStyle/>
        <a:p>
          <a:endParaRPr lang="en-US"/>
        </a:p>
      </dgm:t>
    </dgm:pt>
    <dgm:pt modelId="{74654518-CD6A-4B51-945F-F1DC55137C27}" type="sibTrans" cxnId="{5F65274B-8D65-4A75-8233-4FE3A3271C69}">
      <dgm:prSet/>
      <dgm:spPr/>
      <dgm:t>
        <a:bodyPr/>
        <a:lstStyle/>
        <a:p>
          <a:endParaRPr lang="en-US"/>
        </a:p>
      </dgm:t>
    </dgm:pt>
    <dgm:pt modelId="{1356EEB5-B4C3-47E4-9CFD-36BFEA3E48DC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Smell</a:t>
          </a:r>
          <a:endParaRPr lang="en-US" dirty="0"/>
        </a:p>
      </dgm:t>
    </dgm:pt>
    <dgm:pt modelId="{8E194AB5-696C-40E8-98FB-3C80DA73A445}" type="parTrans" cxnId="{1FFF9E49-42B3-47A2-8D55-CE10E6B74D2B}">
      <dgm:prSet/>
      <dgm:spPr/>
      <dgm:t>
        <a:bodyPr/>
        <a:lstStyle/>
        <a:p>
          <a:endParaRPr lang="en-US"/>
        </a:p>
      </dgm:t>
    </dgm:pt>
    <dgm:pt modelId="{F0F77919-9918-4047-9199-DFAC27ACC4B4}" type="sibTrans" cxnId="{1FFF9E49-42B3-47A2-8D55-CE10E6B74D2B}">
      <dgm:prSet/>
      <dgm:spPr/>
      <dgm:t>
        <a:bodyPr/>
        <a:lstStyle/>
        <a:p>
          <a:endParaRPr lang="en-US"/>
        </a:p>
      </dgm:t>
    </dgm:pt>
    <dgm:pt modelId="{19FA3093-B0BB-4F45-9E1F-45E23438B0E8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Taste</a:t>
          </a:r>
          <a:endParaRPr lang="en-US" dirty="0"/>
        </a:p>
      </dgm:t>
    </dgm:pt>
    <dgm:pt modelId="{02FDE6DB-9C37-4B25-9CC2-AF01FFDF056D}" type="parTrans" cxnId="{32CBD73B-8A1F-4C63-9135-3E1E4BD0FF2B}">
      <dgm:prSet/>
      <dgm:spPr/>
      <dgm:t>
        <a:bodyPr/>
        <a:lstStyle/>
        <a:p>
          <a:endParaRPr lang="en-US"/>
        </a:p>
      </dgm:t>
    </dgm:pt>
    <dgm:pt modelId="{A3BAC5E3-E8BB-42C1-8780-B6D45BD429D0}" type="sibTrans" cxnId="{32CBD73B-8A1F-4C63-9135-3E1E4BD0FF2B}">
      <dgm:prSet/>
      <dgm:spPr/>
      <dgm:t>
        <a:bodyPr/>
        <a:lstStyle/>
        <a:p>
          <a:endParaRPr lang="en-US"/>
        </a:p>
      </dgm:t>
    </dgm:pt>
    <dgm:pt modelId="{72A1AA1D-E2AA-42DF-A9A5-43B9781E8A7B}">
      <dgm:prSet custT="1"/>
      <dgm:spPr/>
      <dgm:t>
        <a:bodyPr/>
        <a:lstStyle/>
        <a:p>
          <a:r>
            <a:rPr lang="en-US" sz="1600" dirty="0" smtClean="0"/>
            <a:t>Listen to beautiful or soothing music.  </a:t>
          </a:r>
          <a:endParaRPr lang="en-US" sz="1600" dirty="0"/>
        </a:p>
      </dgm:t>
    </dgm:pt>
    <dgm:pt modelId="{EFD94F9E-C4CF-46F8-B7F7-A6FAADAB91EA}" type="parTrans" cxnId="{F973055D-8B2C-4E6E-BEAF-BC30543E31A9}">
      <dgm:prSet/>
      <dgm:spPr/>
      <dgm:t>
        <a:bodyPr/>
        <a:lstStyle/>
        <a:p>
          <a:endParaRPr lang="en-US"/>
        </a:p>
      </dgm:t>
    </dgm:pt>
    <dgm:pt modelId="{ECF22509-C4A0-4A58-AA10-E16F4BC119D9}" type="sibTrans" cxnId="{F973055D-8B2C-4E6E-BEAF-BC30543E31A9}">
      <dgm:prSet/>
      <dgm:spPr/>
      <dgm:t>
        <a:bodyPr/>
        <a:lstStyle/>
        <a:p>
          <a:endParaRPr lang="en-US"/>
        </a:p>
      </dgm:t>
    </dgm:pt>
    <dgm:pt modelId="{D381128D-EA87-45FB-89EF-C707D0434249}">
      <dgm:prSet custT="1"/>
      <dgm:spPr/>
      <dgm:t>
        <a:bodyPr/>
        <a:lstStyle/>
        <a:p>
          <a:r>
            <a:rPr lang="en-US" sz="1600" dirty="0" smtClean="0"/>
            <a:t>Put on your favorite lotion/perfume/ cologne.  Boil cinnamon.  Bake.  Light a scented candle.</a:t>
          </a:r>
          <a:endParaRPr lang="en-US" sz="1600" dirty="0"/>
        </a:p>
      </dgm:t>
    </dgm:pt>
    <dgm:pt modelId="{324CE398-F894-43A7-ADE8-0A6FE9796A5B}" type="parTrans" cxnId="{B257F743-5A94-4BF9-AF16-4AA7C149133F}">
      <dgm:prSet/>
      <dgm:spPr/>
      <dgm:t>
        <a:bodyPr/>
        <a:lstStyle/>
        <a:p>
          <a:endParaRPr lang="en-US"/>
        </a:p>
      </dgm:t>
    </dgm:pt>
    <dgm:pt modelId="{7135408A-F8D2-4B4A-8418-FAC2FCBB086E}" type="sibTrans" cxnId="{B257F743-5A94-4BF9-AF16-4AA7C149133F}">
      <dgm:prSet/>
      <dgm:spPr/>
      <dgm:t>
        <a:bodyPr/>
        <a:lstStyle/>
        <a:p>
          <a:endParaRPr lang="en-US"/>
        </a:p>
      </dgm:t>
    </dgm:pt>
    <dgm:pt modelId="{6AF959CD-C026-4455-B6F3-54CA0FDFAA16}">
      <dgm:prSet custT="1"/>
      <dgm:spPr/>
      <dgm:t>
        <a:bodyPr/>
        <a:lstStyle/>
        <a:p>
          <a:r>
            <a:rPr lang="en-US" sz="1600" dirty="0" smtClean="0"/>
            <a:t>Have a good meal.  Have your favorite soothing drink (tea, hot chocolate). </a:t>
          </a:r>
          <a:endParaRPr lang="en-US" sz="1600" dirty="0"/>
        </a:p>
      </dgm:t>
    </dgm:pt>
    <dgm:pt modelId="{8284FBBF-3344-496B-9AB6-A842BAA6F254}" type="parTrans" cxnId="{33802A41-A9D0-46F7-B0C8-B8F4DECDAB20}">
      <dgm:prSet/>
      <dgm:spPr/>
      <dgm:t>
        <a:bodyPr/>
        <a:lstStyle/>
        <a:p>
          <a:endParaRPr lang="en-US"/>
        </a:p>
      </dgm:t>
    </dgm:pt>
    <dgm:pt modelId="{64384B92-9CED-4986-9E69-790F1D5B3BEB}" type="sibTrans" cxnId="{33802A41-A9D0-46F7-B0C8-B8F4DECDAB20}">
      <dgm:prSet/>
      <dgm:spPr/>
      <dgm:t>
        <a:bodyPr/>
        <a:lstStyle/>
        <a:p>
          <a:endParaRPr lang="en-US"/>
        </a:p>
      </dgm:t>
    </dgm:pt>
    <dgm:pt modelId="{0C57732D-DD03-4F0A-98DF-B61DBEFD20D6}">
      <dgm:prSet phldrT="[Text]" custT="1"/>
      <dgm:spPr/>
      <dgm:t>
        <a:bodyPr/>
        <a:lstStyle/>
        <a:p>
          <a:r>
            <a:rPr lang="en-US" sz="1600" dirty="0" smtClean="0"/>
            <a:t>Look at nature around you.  </a:t>
          </a:r>
          <a:endParaRPr lang="en-US" sz="1600" dirty="0"/>
        </a:p>
      </dgm:t>
    </dgm:pt>
    <dgm:pt modelId="{F6477DF3-F1D8-4477-A85A-58643BEA011B}" type="parTrans" cxnId="{A7F31E81-F033-4CC9-BDEC-74D87A1118DE}">
      <dgm:prSet/>
      <dgm:spPr/>
      <dgm:t>
        <a:bodyPr/>
        <a:lstStyle/>
        <a:p>
          <a:endParaRPr lang="en-US"/>
        </a:p>
      </dgm:t>
    </dgm:pt>
    <dgm:pt modelId="{2BFC8AF1-4833-450E-B7FD-F22A3885BDEB}" type="sibTrans" cxnId="{A7F31E81-F033-4CC9-BDEC-74D87A1118DE}">
      <dgm:prSet/>
      <dgm:spPr/>
      <dgm:t>
        <a:bodyPr/>
        <a:lstStyle/>
        <a:p>
          <a:endParaRPr lang="en-US"/>
        </a:p>
      </dgm:t>
    </dgm:pt>
    <dgm:pt modelId="{BFD3F3BF-7F43-4F3D-870F-890AC60B20CB}">
      <dgm:prSet custT="1"/>
      <dgm:spPr/>
      <dgm:t>
        <a:bodyPr/>
        <a:lstStyle/>
        <a:p>
          <a:r>
            <a:rPr lang="en-US" sz="1600" dirty="0" smtClean="0"/>
            <a:t>Pay attention to the sounds of nature (waves, birds, rainfall).  </a:t>
          </a:r>
          <a:endParaRPr lang="en-US" sz="1600" dirty="0"/>
        </a:p>
      </dgm:t>
    </dgm:pt>
    <dgm:pt modelId="{672B20F1-36B6-402E-A8D9-5937577ED434}" type="parTrans" cxnId="{056342FE-AD75-488E-915A-81D0A0CF29A3}">
      <dgm:prSet/>
      <dgm:spPr/>
      <dgm:t>
        <a:bodyPr/>
        <a:lstStyle/>
        <a:p>
          <a:endParaRPr lang="en-US"/>
        </a:p>
      </dgm:t>
    </dgm:pt>
    <dgm:pt modelId="{0BE0303C-19BA-41BC-9CB3-2A3106DACAF2}" type="sibTrans" cxnId="{056342FE-AD75-488E-915A-81D0A0CF29A3}">
      <dgm:prSet/>
      <dgm:spPr/>
      <dgm:t>
        <a:bodyPr/>
        <a:lstStyle/>
        <a:p>
          <a:endParaRPr lang="en-US"/>
        </a:p>
      </dgm:t>
    </dgm:pt>
    <dgm:pt modelId="{97380FAD-DE5A-4287-A6D5-D6B23499F237}">
      <dgm:prSet custT="1"/>
      <dgm:spPr/>
      <dgm:t>
        <a:bodyPr/>
        <a:lstStyle/>
        <a:p>
          <a:r>
            <a:rPr lang="en-US" sz="1600" dirty="0" smtClean="0"/>
            <a:t>Really taste the food you eat. </a:t>
          </a:r>
          <a:endParaRPr lang="en-US" sz="1600" dirty="0"/>
        </a:p>
      </dgm:t>
    </dgm:pt>
    <dgm:pt modelId="{AB35EFEF-3D0D-48B5-867A-2CA42E163BE8}" type="parTrans" cxnId="{65CBC937-4517-4C59-BE51-25A9BBE8CDA1}">
      <dgm:prSet/>
      <dgm:spPr/>
      <dgm:t>
        <a:bodyPr/>
        <a:lstStyle/>
        <a:p>
          <a:endParaRPr lang="en-US"/>
        </a:p>
      </dgm:t>
    </dgm:pt>
    <dgm:pt modelId="{6EB824A5-B6C0-4691-AB6D-9AB700BC4BDD}" type="sibTrans" cxnId="{65CBC937-4517-4C59-BE51-25A9BBE8CDA1}">
      <dgm:prSet/>
      <dgm:spPr/>
      <dgm:t>
        <a:bodyPr/>
        <a:lstStyle/>
        <a:p>
          <a:endParaRPr lang="en-US"/>
        </a:p>
      </dgm:t>
    </dgm:pt>
    <dgm:pt modelId="{02247CEB-C150-4660-86F5-295E340E1840}" type="pres">
      <dgm:prSet presAssocID="{AFA9C32F-D512-444C-B7D5-38C7A0E490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86445-F16D-4634-8DBB-341050F70C8B}" type="pres">
      <dgm:prSet presAssocID="{BA6C6E36-1E17-4BF3-A09E-5242EE9A3FED}" presName="linNode" presStyleCnt="0"/>
      <dgm:spPr/>
      <dgm:t>
        <a:bodyPr/>
        <a:lstStyle/>
        <a:p>
          <a:endParaRPr lang="en-US"/>
        </a:p>
      </dgm:t>
    </dgm:pt>
    <dgm:pt modelId="{0A454BCD-B465-4D54-80A3-F75F97F20317}" type="pres">
      <dgm:prSet presAssocID="{BA6C6E36-1E17-4BF3-A09E-5242EE9A3FE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1CFAD-4AF2-466C-8D95-EE489E4F252A}" type="pres">
      <dgm:prSet presAssocID="{BA6C6E36-1E17-4BF3-A09E-5242EE9A3FED}" presName="descendantText" presStyleLbl="alignAccFollowNode1" presStyleIdx="0" presStyleCnt="5" custLinFactNeighborX="-2263" custLinFactNeighborY="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8EB3B-177A-4464-926A-0E7055AF7037}" type="pres">
      <dgm:prSet presAssocID="{86FC84E5-9DB3-4732-9BF3-965B5FDA6B51}" presName="sp" presStyleCnt="0"/>
      <dgm:spPr/>
      <dgm:t>
        <a:bodyPr/>
        <a:lstStyle/>
        <a:p>
          <a:endParaRPr lang="en-US"/>
        </a:p>
      </dgm:t>
    </dgm:pt>
    <dgm:pt modelId="{AECB075E-B2CE-4BC3-8B6F-429DC1FADF28}" type="pres">
      <dgm:prSet presAssocID="{FDDC0E7A-0114-4BEC-929A-8DFE12B9F012}" presName="linNode" presStyleCnt="0"/>
      <dgm:spPr/>
      <dgm:t>
        <a:bodyPr/>
        <a:lstStyle/>
        <a:p>
          <a:endParaRPr lang="en-US"/>
        </a:p>
      </dgm:t>
    </dgm:pt>
    <dgm:pt modelId="{BFD5CF45-4B88-455F-BF3E-45D7877BE284}" type="pres">
      <dgm:prSet presAssocID="{FDDC0E7A-0114-4BEC-929A-8DFE12B9F01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AB71A-7D72-4D10-BC05-588A33C1A097}" type="pres">
      <dgm:prSet presAssocID="{FDDC0E7A-0114-4BEC-929A-8DFE12B9F012}" presName="descendantText" presStyleLbl="alignAccFollowNode1" presStyleIdx="1" presStyleCnt="5" custLinFactNeighborY="2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F3E24-59FF-48B6-857C-C8216C47CEB8}" type="pres">
      <dgm:prSet presAssocID="{74654518-CD6A-4B51-945F-F1DC55137C27}" presName="sp" presStyleCnt="0"/>
      <dgm:spPr/>
      <dgm:t>
        <a:bodyPr/>
        <a:lstStyle/>
        <a:p>
          <a:endParaRPr lang="en-US"/>
        </a:p>
      </dgm:t>
    </dgm:pt>
    <dgm:pt modelId="{C8F861BA-80B4-4F52-B9D3-436681C951D3}" type="pres">
      <dgm:prSet presAssocID="{1356EEB5-B4C3-47E4-9CFD-36BFEA3E48DC}" presName="linNode" presStyleCnt="0"/>
      <dgm:spPr/>
      <dgm:t>
        <a:bodyPr/>
        <a:lstStyle/>
        <a:p>
          <a:endParaRPr lang="en-US"/>
        </a:p>
      </dgm:t>
    </dgm:pt>
    <dgm:pt modelId="{A7F7DD56-1C1B-4D84-8919-202305FC7936}" type="pres">
      <dgm:prSet presAssocID="{1356EEB5-B4C3-47E4-9CFD-36BFEA3E48D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A6A8-4B51-431A-9378-0C9104303EAA}" type="pres">
      <dgm:prSet presAssocID="{1356EEB5-B4C3-47E4-9CFD-36BFEA3E48D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C8F27-3532-46A8-99D5-FD2A22E8B1E2}" type="pres">
      <dgm:prSet presAssocID="{F0F77919-9918-4047-9199-DFAC27ACC4B4}" presName="sp" presStyleCnt="0"/>
      <dgm:spPr/>
      <dgm:t>
        <a:bodyPr/>
        <a:lstStyle/>
        <a:p>
          <a:endParaRPr lang="en-US"/>
        </a:p>
      </dgm:t>
    </dgm:pt>
    <dgm:pt modelId="{E5CD8D06-F1E2-4B50-A55F-14850252D5E2}" type="pres">
      <dgm:prSet presAssocID="{19FA3093-B0BB-4F45-9E1F-45E23438B0E8}" presName="linNode" presStyleCnt="0"/>
      <dgm:spPr/>
      <dgm:t>
        <a:bodyPr/>
        <a:lstStyle/>
        <a:p>
          <a:endParaRPr lang="en-US"/>
        </a:p>
      </dgm:t>
    </dgm:pt>
    <dgm:pt modelId="{32111609-99E6-4681-854D-FE797D62E595}" type="pres">
      <dgm:prSet presAssocID="{19FA3093-B0BB-4F45-9E1F-45E23438B0E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E19AC-5940-446B-8006-CD2BC10144E3}" type="pres">
      <dgm:prSet presAssocID="{19FA3093-B0BB-4F45-9E1F-45E23438B0E8}" presName="descendantText" presStyleLbl="alignAccFollowNode1" presStyleIdx="3" presStyleCnt="5" custLinFactNeighborX="309" custLinFactNeighborY="8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84D61-491B-4B25-AE04-AD4A8E7563E5}" type="pres">
      <dgm:prSet presAssocID="{A3BAC5E3-E8BB-42C1-8780-B6D45BD429D0}" presName="sp" presStyleCnt="0"/>
      <dgm:spPr/>
      <dgm:t>
        <a:bodyPr/>
        <a:lstStyle/>
        <a:p>
          <a:endParaRPr lang="en-US"/>
        </a:p>
      </dgm:t>
    </dgm:pt>
    <dgm:pt modelId="{DEE39796-4EE7-4E7F-AA96-2D9EC4C9AAFF}" type="pres">
      <dgm:prSet presAssocID="{B640D8E7-88A6-4A97-B060-30EBBEAC1279}" presName="linNode" presStyleCnt="0"/>
      <dgm:spPr/>
      <dgm:t>
        <a:bodyPr/>
        <a:lstStyle/>
        <a:p>
          <a:endParaRPr lang="en-US"/>
        </a:p>
      </dgm:t>
    </dgm:pt>
    <dgm:pt modelId="{C3B612A8-073A-45A4-A7F0-6B44020886ED}" type="pres">
      <dgm:prSet presAssocID="{B640D8E7-88A6-4A97-B060-30EBBEAC127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C806B-5DE3-4205-BB67-1DE29342268A}" type="pres">
      <dgm:prSet presAssocID="{B640D8E7-88A6-4A97-B060-30EBBEAC1279}" presName="descendantText" presStyleLbl="alignAccFollowNode1" presStyleIdx="4" presStyleCnt="5" custLinFactNeighborY="-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6938ED-E001-4F41-AF12-6E1DA53527C5}" type="presOf" srcId="{BA6C6E36-1E17-4BF3-A09E-5242EE9A3FED}" destId="{0A454BCD-B465-4D54-80A3-F75F97F20317}" srcOrd="0" destOrd="0" presId="urn:microsoft.com/office/officeart/2005/8/layout/vList5"/>
    <dgm:cxn modelId="{CA96DFBC-604B-CD47-B63E-ADFAFCCB7E42}" type="presOf" srcId="{55F40F42-9626-445B-B7EA-FAEA41CECB18}" destId="{83EC806B-5DE3-4205-BB67-1DE29342268A}" srcOrd="0" destOrd="0" presId="urn:microsoft.com/office/officeart/2005/8/layout/vList5"/>
    <dgm:cxn modelId="{92A66150-F70D-4C49-8EAE-B9BCEBBB831E}" type="presOf" srcId="{2B467FB4-B6E1-43AA-9756-75B8846379AA}" destId="{1891CFAD-4AF2-466C-8D95-EE489E4F252A}" srcOrd="0" destOrd="0" presId="urn:microsoft.com/office/officeart/2005/8/layout/vList5"/>
    <dgm:cxn modelId="{AB9FBFDB-0F25-9447-AFBC-A5AB0DC17F65}" type="presOf" srcId="{19FA3093-B0BB-4F45-9E1F-45E23438B0E8}" destId="{32111609-99E6-4681-854D-FE797D62E595}" srcOrd="0" destOrd="0" presId="urn:microsoft.com/office/officeart/2005/8/layout/vList5"/>
    <dgm:cxn modelId="{A843BCE7-CFA8-6E4D-A071-78683659D65C}" type="presOf" srcId="{B640D8E7-88A6-4A97-B060-30EBBEAC1279}" destId="{C3B612A8-073A-45A4-A7F0-6B44020886ED}" srcOrd="0" destOrd="0" presId="urn:microsoft.com/office/officeart/2005/8/layout/vList5"/>
    <dgm:cxn modelId="{44A76498-EBA2-45C9-B941-5E1F73053492}" srcId="{AFA9C32F-D512-444C-B7D5-38C7A0E490C7}" destId="{B640D8E7-88A6-4A97-B060-30EBBEAC1279}" srcOrd="4" destOrd="0" parTransId="{254C3C7B-BF66-40B4-861A-D971FA142725}" sibTransId="{E7D18543-1C47-4B4B-A491-122D2BE8FEE6}"/>
    <dgm:cxn modelId="{AF9E5D68-FB2B-3341-99E5-CDA252CF16D0}" type="presOf" srcId="{6AF959CD-C026-4455-B6F3-54CA0FDFAA16}" destId="{45CE19AC-5940-446B-8006-CD2BC10144E3}" srcOrd="0" destOrd="1" presId="urn:microsoft.com/office/officeart/2005/8/layout/vList5"/>
    <dgm:cxn modelId="{33802A41-A9D0-46F7-B0C8-B8F4DECDAB20}" srcId="{19FA3093-B0BB-4F45-9E1F-45E23438B0E8}" destId="{6AF959CD-C026-4455-B6F3-54CA0FDFAA16}" srcOrd="1" destOrd="0" parTransId="{8284FBBF-3344-496B-9AB6-A842BAA6F254}" sibTransId="{64384B92-9CED-4986-9E69-790F1D5B3BEB}"/>
    <dgm:cxn modelId="{32CBD73B-8A1F-4C63-9135-3E1E4BD0FF2B}" srcId="{AFA9C32F-D512-444C-B7D5-38C7A0E490C7}" destId="{19FA3093-B0BB-4F45-9E1F-45E23438B0E8}" srcOrd="3" destOrd="0" parTransId="{02FDE6DB-9C37-4B25-9CC2-AF01FFDF056D}" sibTransId="{A3BAC5E3-E8BB-42C1-8780-B6D45BD429D0}"/>
    <dgm:cxn modelId="{82FCCF16-EC02-DA4F-810D-84C75575729D}" type="presOf" srcId="{FDDC0E7A-0114-4BEC-929A-8DFE12B9F012}" destId="{BFD5CF45-4B88-455F-BF3E-45D7877BE284}" srcOrd="0" destOrd="0" presId="urn:microsoft.com/office/officeart/2005/8/layout/vList5"/>
    <dgm:cxn modelId="{5F65274B-8D65-4A75-8233-4FE3A3271C69}" srcId="{AFA9C32F-D512-444C-B7D5-38C7A0E490C7}" destId="{FDDC0E7A-0114-4BEC-929A-8DFE12B9F012}" srcOrd="1" destOrd="0" parTransId="{0BAB3C71-1C85-46C7-B6E0-E291584099AA}" sibTransId="{74654518-CD6A-4B51-945F-F1DC55137C27}"/>
    <dgm:cxn modelId="{65CBC937-4517-4C59-BE51-25A9BBE8CDA1}" srcId="{19FA3093-B0BB-4F45-9E1F-45E23438B0E8}" destId="{97380FAD-DE5A-4287-A6D5-D6B23499F237}" srcOrd="0" destOrd="0" parTransId="{AB35EFEF-3D0D-48B5-867A-2CA42E163BE8}" sibTransId="{6EB824A5-B6C0-4691-AB6D-9AB700BC4BDD}"/>
    <dgm:cxn modelId="{623ABF1D-B245-824A-BA71-5E41C044DD94}" type="presOf" srcId="{D381128D-EA87-45FB-89EF-C707D0434249}" destId="{C439A6A8-4B51-431A-9378-0C9104303EAA}" srcOrd="0" destOrd="0" presId="urn:microsoft.com/office/officeart/2005/8/layout/vList5"/>
    <dgm:cxn modelId="{4DD2AF3B-0F07-4447-A39E-3AD3734F637C}" type="presOf" srcId="{1356EEB5-B4C3-47E4-9CFD-36BFEA3E48DC}" destId="{A7F7DD56-1C1B-4D84-8919-202305FC7936}" srcOrd="0" destOrd="0" presId="urn:microsoft.com/office/officeart/2005/8/layout/vList5"/>
    <dgm:cxn modelId="{F973055D-8B2C-4E6E-BEAF-BC30543E31A9}" srcId="{FDDC0E7A-0114-4BEC-929A-8DFE12B9F012}" destId="{72A1AA1D-E2AA-42DF-A9A5-43B9781E8A7B}" srcOrd="0" destOrd="0" parTransId="{EFD94F9E-C4CF-46F8-B7F7-A6FAADAB91EA}" sibTransId="{ECF22509-C4A0-4A58-AA10-E16F4BC119D9}"/>
    <dgm:cxn modelId="{B257F743-5A94-4BF9-AF16-4AA7C149133F}" srcId="{1356EEB5-B4C3-47E4-9CFD-36BFEA3E48DC}" destId="{D381128D-EA87-45FB-89EF-C707D0434249}" srcOrd="0" destOrd="0" parTransId="{324CE398-F894-43A7-ADE8-0A6FE9796A5B}" sibTransId="{7135408A-F8D2-4B4A-8418-FAC2FCBB086E}"/>
    <dgm:cxn modelId="{C1A50854-A683-5442-A411-90B3B95E6826}" type="presOf" srcId="{97380FAD-DE5A-4287-A6D5-D6B23499F237}" destId="{45CE19AC-5940-446B-8006-CD2BC10144E3}" srcOrd="0" destOrd="0" presId="urn:microsoft.com/office/officeart/2005/8/layout/vList5"/>
    <dgm:cxn modelId="{A7F31E81-F033-4CC9-BDEC-74D87A1118DE}" srcId="{BA6C6E36-1E17-4BF3-A09E-5242EE9A3FED}" destId="{0C57732D-DD03-4F0A-98DF-B61DBEFD20D6}" srcOrd="1" destOrd="0" parTransId="{F6477DF3-F1D8-4477-A85A-58643BEA011B}" sibTransId="{2BFC8AF1-4833-450E-B7FD-F22A3885BDEB}"/>
    <dgm:cxn modelId="{B487A11E-A4B1-42DB-89ED-C4A6E262362E}" srcId="{BA6C6E36-1E17-4BF3-A09E-5242EE9A3FED}" destId="{2B467FB4-B6E1-43AA-9756-75B8846379AA}" srcOrd="0" destOrd="0" parTransId="{071E277A-7731-48EB-894E-95CD4F16F968}" sibTransId="{816CB871-BB82-44E9-AD1F-088B0167C0E4}"/>
    <dgm:cxn modelId="{1AE37D52-D653-984C-AA7C-4A974CD9855F}" type="presOf" srcId="{0C57732D-DD03-4F0A-98DF-B61DBEFD20D6}" destId="{1891CFAD-4AF2-466C-8D95-EE489E4F252A}" srcOrd="0" destOrd="1" presId="urn:microsoft.com/office/officeart/2005/8/layout/vList5"/>
    <dgm:cxn modelId="{548D65D3-40A2-2749-B774-6394CEDCEB06}" type="presOf" srcId="{72A1AA1D-E2AA-42DF-A9A5-43B9781E8A7B}" destId="{EC3AB71A-7D72-4D10-BC05-588A33C1A097}" srcOrd="0" destOrd="0" presId="urn:microsoft.com/office/officeart/2005/8/layout/vList5"/>
    <dgm:cxn modelId="{A3DCF77B-5095-4AD3-8D68-3FF95CF944DE}" srcId="{B640D8E7-88A6-4A97-B060-30EBBEAC1279}" destId="{55F40F42-9626-445B-B7EA-FAEA41CECB18}" srcOrd="0" destOrd="0" parTransId="{91CE5A1E-C56A-4CE2-9316-BBA1F119A4E3}" sibTransId="{DA4A6149-0F38-4E4C-9761-8C7B5DE27CE2}"/>
    <dgm:cxn modelId="{056342FE-AD75-488E-915A-81D0A0CF29A3}" srcId="{FDDC0E7A-0114-4BEC-929A-8DFE12B9F012}" destId="{BFD3F3BF-7F43-4F3D-870F-890AC60B20CB}" srcOrd="1" destOrd="0" parTransId="{672B20F1-36B6-402E-A8D9-5937577ED434}" sibTransId="{0BE0303C-19BA-41BC-9CB3-2A3106DACAF2}"/>
    <dgm:cxn modelId="{1FFF9E49-42B3-47A2-8D55-CE10E6B74D2B}" srcId="{AFA9C32F-D512-444C-B7D5-38C7A0E490C7}" destId="{1356EEB5-B4C3-47E4-9CFD-36BFEA3E48DC}" srcOrd="2" destOrd="0" parTransId="{8E194AB5-696C-40E8-98FB-3C80DA73A445}" sibTransId="{F0F77919-9918-4047-9199-DFAC27ACC4B4}"/>
    <dgm:cxn modelId="{F4E07293-6F48-3F49-A587-17973B52FB62}" type="presOf" srcId="{BFD3F3BF-7F43-4F3D-870F-890AC60B20CB}" destId="{EC3AB71A-7D72-4D10-BC05-588A33C1A097}" srcOrd="0" destOrd="1" presId="urn:microsoft.com/office/officeart/2005/8/layout/vList5"/>
    <dgm:cxn modelId="{9E82D4D3-E239-4B68-A05A-799F91CFBE66}" srcId="{AFA9C32F-D512-444C-B7D5-38C7A0E490C7}" destId="{BA6C6E36-1E17-4BF3-A09E-5242EE9A3FED}" srcOrd="0" destOrd="0" parTransId="{E4B79D5B-360D-43B8-999B-592740E9620D}" sibTransId="{86FC84E5-9DB3-4732-9BF3-965B5FDA6B51}"/>
    <dgm:cxn modelId="{30DB4E12-EFE1-1B48-B90C-9AD746EBF8AF}" type="presOf" srcId="{AFA9C32F-D512-444C-B7D5-38C7A0E490C7}" destId="{02247CEB-C150-4660-86F5-295E340E1840}" srcOrd="0" destOrd="0" presId="urn:microsoft.com/office/officeart/2005/8/layout/vList5"/>
    <dgm:cxn modelId="{AA9826A3-7AAF-4849-858A-CC28B81322D9}" type="presParOf" srcId="{02247CEB-C150-4660-86F5-295E340E1840}" destId="{A9786445-F16D-4634-8DBB-341050F70C8B}" srcOrd="0" destOrd="0" presId="urn:microsoft.com/office/officeart/2005/8/layout/vList5"/>
    <dgm:cxn modelId="{1558E6EC-3612-5B4C-B79C-00FCA5A98EDE}" type="presParOf" srcId="{A9786445-F16D-4634-8DBB-341050F70C8B}" destId="{0A454BCD-B465-4D54-80A3-F75F97F20317}" srcOrd="0" destOrd="0" presId="urn:microsoft.com/office/officeart/2005/8/layout/vList5"/>
    <dgm:cxn modelId="{BC26E8C9-B056-6A4C-93F3-7B683D4C61CA}" type="presParOf" srcId="{A9786445-F16D-4634-8DBB-341050F70C8B}" destId="{1891CFAD-4AF2-466C-8D95-EE489E4F252A}" srcOrd="1" destOrd="0" presId="urn:microsoft.com/office/officeart/2005/8/layout/vList5"/>
    <dgm:cxn modelId="{C42530C7-0A0B-9C4E-A35A-0CC6EE37E6C5}" type="presParOf" srcId="{02247CEB-C150-4660-86F5-295E340E1840}" destId="{7F38EB3B-177A-4464-926A-0E7055AF7037}" srcOrd="1" destOrd="0" presId="urn:microsoft.com/office/officeart/2005/8/layout/vList5"/>
    <dgm:cxn modelId="{4A42A636-A7B7-E144-9312-56A13C487728}" type="presParOf" srcId="{02247CEB-C150-4660-86F5-295E340E1840}" destId="{AECB075E-B2CE-4BC3-8B6F-429DC1FADF28}" srcOrd="2" destOrd="0" presId="urn:microsoft.com/office/officeart/2005/8/layout/vList5"/>
    <dgm:cxn modelId="{AC240605-B190-884F-85DB-65EED7757CF2}" type="presParOf" srcId="{AECB075E-B2CE-4BC3-8B6F-429DC1FADF28}" destId="{BFD5CF45-4B88-455F-BF3E-45D7877BE284}" srcOrd="0" destOrd="0" presId="urn:microsoft.com/office/officeart/2005/8/layout/vList5"/>
    <dgm:cxn modelId="{80E1F0DF-56BF-FE41-A917-5D15E8F52708}" type="presParOf" srcId="{AECB075E-B2CE-4BC3-8B6F-429DC1FADF28}" destId="{EC3AB71A-7D72-4D10-BC05-588A33C1A097}" srcOrd="1" destOrd="0" presId="urn:microsoft.com/office/officeart/2005/8/layout/vList5"/>
    <dgm:cxn modelId="{375708D7-C776-B245-8E33-414247CAEAEF}" type="presParOf" srcId="{02247CEB-C150-4660-86F5-295E340E1840}" destId="{523F3E24-59FF-48B6-857C-C8216C47CEB8}" srcOrd="3" destOrd="0" presId="urn:microsoft.com/office/officeart/2005/8/layout/vList5"/>
    <dgm:cxn modelId="{DC9B652B-A206-524C-B47E-D9EA2713149E}" type="presParOf" srcId="{02247CEB-C150-4660-86F5-295E340E1840}" destId="{C8F861BA-80B4-4F52-B9D3-436681C951D3}" srcOrd="4" destOrd="0" presId="urn:microsoft.com/office/officeart/2005/8/layout/vList5"/>
    <dgm:cxn modelId="{7317A343-C4BB-B94B-8BB9-4815E8AE9CE6}" type="presParOf" srcId="{C8F861BA-80B4-4F52-B9D3-436681C951D3}" destId="{A7F7DD56-1C1B-4D84-8919-202305FC7936}" srcOrd="0" destOrd="0" presId="urn:microsoft.com/office/officeart/2005/8/layout/vList5"/>
    <dgm:cxn modelId="{7482E2D0-6E69-A040-8391-A79D5A6754E1}" type="presParOf" srcId="{C8F861BA-80B4-4F52-B9D3-436681C951D3}" destId="{C439A6A8-4B51-431A-9378-0C9104303EAA}" srcOrd="1" destOrd="0" presId="urn:microsoft.com/office/officeart/2005/8/layout/vList5"/>
    <dgm:cxn modelId="{21B4F416-60FD-A248-9E9C-64F59259D0DE}" type="presParOf" srcId="{02247CEB-C150-4660-86F5-295E340E1840}" destId="{F4DC8F27-3532-46A8-99D5-FD2A22E8B1E2}" srcOrd="5" destOrd="0" presId="urn:microsoft.com/office/officeart/2005/8/layout/vList5"/>
    <dgm:cxn modelId="{06C6F3DA-939D-0742-B41A-ED6C72B19FD5}" type="presParOf" srcId="{02247CEB-C150-4660-86F5-295E340E1840}" destId="{E5CD8D06-F1E2-4B50-A55F-14850252D5E2}" srcOrd="6" destOrd="0" presId="urn:microsoft.com/office/officeart/2005/8/layout/vList5"/>
    <dgm:cxn modelId="{12887A73-D12E-7B4D-8BE7-3A39EFF50A92}" type="presParOf" srcId="{E5CD8D06-F1E2-4B50-A55F-14850252D5E2}" destId="{32111609-99E6-4681-854D-FE797D62E595}" srcOrd="0" destOrd="0" presId="urn:microsoft.com/office/officeart/2005/8/layout/vList5"/>
    <dgm:cxn modelId="{2E12BB01-7415-224E-9EAC-0CEE148E433C}" type="presParOf" srcId="{E5CD8D06-F1E2-4B50-A55F-14850252D5E2}" destId="{45CE19AC-5940-446B-8006-CD2BC10144E3}" srcOrd="1" destOrd="0" presId="urn:microsoft.com/office/officeart/2005/8/layout/vList5"/>
    <dgm:cxn modelId="{0BA14590-DD5D-A745-BE86-D44B92BA2367}" type="presParOf" srcId="{02247CEB-C150-4660-86F5-295E340E1840}" destId="{3D884D61-491B-4B25-AE04-AD4A8E7563E5}" srcOrd="7" destOrd="0" presId="urn:microsoft.com/office/officeart/2005/8/layout/vList5"/>
    <dgm:cxn modelId="{C3032F0E-2E8F-E744-8ADB-7CCF5FCC4C04}" type="presParOf" srcId="{02247CEB-C150-4660-86F5-295E340E1840}" destId="{DEE39796-4EE7-4E7F-AA96-2D9EC4C9AAFF}" srcOrd="8" destOrd="0" presId="urn:microsoft.com/office/officeart/2005/8/layout/vList5"/>
    <dgm:cxn modelId="{7979A00E-F17E-B54D-8A01-AC835DFEFECD}" type="presParOf" srcId="{DEE39796-4EE7-4E7F-AA96-2D9EC4C9AAFF}" destId="{C3B612A8-073A-45A4-A7F0-6B44020886ED}" srcOrd="0" destOrd="0" presId="urn:microsoft.com/office/officeart/2005/8/layout/vList5"/>
    <dgm:cxn modelId="{86F5C087-D26A-B24E-9A89-94014B5B1902}" type="presParOf" srcId="{DEE39796-4EE7-4E7F-AA96-2D9EC4C9AAFF}" destId="{83EC806B-5DE3-4205-BB67-1DE2934226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7A0741-9298-40A4-8AAB-9DE827EA10E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006BF7-FC94-4440-9882-7EFAE35461CB}">
      <dgm:prSet phldrT="[Text]"/>
      <dgm:spPr/>
      <dgm:t>
        <a:bodyPr/>
        <a:lstStyle/>
        <a:p>
          <a:r>
            <a:rPr lang="en-US" dirty="0" smtClean="0"/>
            <a:t>Imagery</a:t>
          </a:r>
          <a:endParaRPr lang="en-US" dirty="0"/>
        </a:p>
      </dgm:t>
    </dgm:pt>
    <dgm:pt modelId="{D6405B9A-CEC7-4354-B47D-1E841CAEAA57}" type="parTrans" cxnId="{CB7ED9A5-9C9E-461A-B393-A5733AB5EFB9}">
      <dgm:prSet/>
      <dgm:spPr/>
      <dgm:t>
        <a:bodyPr/>
        <a:lstStyle/>
        <a:p>
          <a:endParaRPr lang="en-US"/>
        </a:p>
      </dgm:t>
    </dgm:pt>
    <dgm:pt modelId="{17BC982E-977E-484C-BA46-5B23FA703954}" type="sibTrans" cxnId="{CB7ED9A5-9C9E-461A-B393-A5733AB5EFB9}">
      <dgm:prSet/>
      <dgm:spPr/>
      <dgm:t>
        <a:bodyPr/>
        <a:lstStyle/>
        <a:p>
          <a:endParaRPr lang="en-US"/>
        </a:p>
      </dgm:t>
    </dgm:pt>
    <dgm:pt modelId="{ABD22C1A-93DC-4346-8CAB-058DD18B416B}">
      <dgm:prSet phldrT="[Text]"/>
      <dgm:spPr/>
      <dgm:t>
        <a:bodyPr/>
        <a:lstStyle/>
        <a:p>
          <a:r>
            <a:rPr lang="en-US" dirty="0" smtClean="0"/>
            <a:t>Imagine a calming and safe place</a:t>
          </a:r>
          <a:endParaRPr lang="en-US" dirty="0"/>
        </a:p>
      </dgm:t>
    </dgm:pt>
    <dgm:pt modelId="{76A794FA-106F-41C6-8B8E-10C2CEABAA82}" type="parTrans" cxnId="{7E82B14D-EDEE-4B78-B449-C7C73D70AFDD}">
      <dgm:prSet/>
      <dgm:spPr/>
      <dgm:t>
        <a:bodyPr/>
        <a:lstStyle/>
        <a:p>
          <a:endParaRPr lang="en-US"/>
        </a:p>
      </dgm:t>
    </dgm:pt>
    <dgm:pt modelId="{317394D1-A19F-41CF-BF10-35164D8D46D7}" type="sibTrans" cxnId="{7E82B14D-EDEE-4B78-B449-C7C73D70AFDD}">
      <dgm:prSet/>
      <dgm:spPr/>
      <dgm:t>
        <a:bodyPr/>
        <a:lstStyle/>
        <a:p>
          <a:endParaRPr lang="en-US"/>
        </a:p>
      </dgm:t>
    </dgm:pt>
    <dgm:pt modelId="{9471D541-6882-4734-BEA3-4608874B30AA}">
      <dgm:prSet phldrT="[Text]"/>
      <dgm:spPr/>
      <dgm:t>
        <a:bodyPr/>
        <a:lstStyle/>
        <a:p>
          <a:r>
            <a:rPr lang="en-US" dirty="0" smtClean="0"/>
            <a:t>Imagine stress and anxiety draining out</a:t>
          </a:r>
          <a:endParaRPr lang="en-US" dirty="0"/>
        </a:p>
      </dgm:t>
    </dgm:pt>
    <dgm:pt modelId="{2F3F8C9B-C898-4AD7-A172-7B08A69908FF}" type="parTrans" cxnId="{D6A03520-D815-40DE-97FD-8022DD4957B4}">
      <dgm:prSet/>
      <dgm:spPr/>
      <dgm:t>
        <a:bodyPr/>
        <a:lstStyle/>
        <a:p>
          <a:endParaRPr lang="en-US"/>
        </a:p>
      </dgm:t>
    </dgm:pt>
    <dgm:pt modelId="{DF1123D5-038C-4B7F-BA27-578A8F5E06C7}" type="sibTrans" cxnId="{D6A03520-D815-40DE-97FD-8022DD4957B4}">
      <dgm:prSet/>
      <dgm:spPr/>
      <dgm:t>
        <a:bodyPr/>
        <a:lstStyle/>
        <a:p>
          <a:endParaRPr lang="en-US"/>
        </a:p>
      </dgm:t>
    </dgm:pt>
    <dgm:pt modelId="{3AC90A4A-3FA1-4EB7-B7F8-24AECEE79F92}">
      <dgm:prSet phldrT="[Text]"/>
      <dgm:spPr/>
      <dgm:t>
        <a:bodyPr/>
        <a:lstStyle/>
        <a:p>
          <a:r>
            <a:rPr lang="en-US" dirty="0" smtClean="0"/>
            <a:t>Relaxation</a:t>
          </a:r>
          <a:endParaRPr lang="en-US" dirty="0"/>
        </a:p>
      </dgm:t>
    </dgm:pt>
    <dgm:pt modelId="{DB29A293-E153-4B80-8A8F-C81DC8BDFB91}" type="parTrans" cxnId="{F49D32CE-BFA5-40DB-BDC7-D2539384FE22}">
      <dgm:prSet/>
      <dgm:spPr/>
      <dgm:t>
        <a:bodyPr/>
        <a:lstStyle/>
        <a:p>
          <a:endParaRPr lang="en-US"/>
        </a:p>
      </dgm:t>
    </dgm:pt>
    <dgm:pt modelId="{DBEA1F25-9687-4F78-8C76-6707314114D8}" type="sibTrans" cxnId="{F49D32CE-BFA5-40DB-BDC7-D2539384FE22}">
      <dgm:prSet/>
      <dgm:spPr/>
      <dgm:t>
        <a:bodyPr/>
        <a:lstStyle/>
        <a:p>
          <a:endParaRPr lang="en-US"/>
        </a:p>
      </dgm:t>
    </dgm:pt>
    <dgm:pt modelId="{6E916D57-0B7E-4CC8-9045-2CC919B231F5}">
      <dgm:prSet phldrT="[Text]"/>
      <dgm:spPr/>
      <dgm:t>
        <a:bodyPr/>
        <a:lstStyle/>
        <a:p>
          <a:r>
            <a:rPr lang="en-US" dirty="0" smtClean="0"/>
            <a:t>Use deep breathing and follow your breath</a:t>
          </a:r>
          <a:endParaRPr lang="en-US" dirty="0"/>
        </a:p>
      </dgm:t>
    </dgm:pt>
    <dgm:pt modelId="{B326750A-568E-41EE-B32C-4637D2D6FEE5}" type="parTrans" cxnId="{61BD3257-7685-4C08-BF6D-0C39A1996C8E}">
      <dgm:prSet/>
      <dgm:spPr/>
      <dgm:t>
        <a:bodyPr/>
        <a:lstStyle/>
        <a:p>
          <a:endParaRPr lang="en-US"/>
        </a:p>
      </dgm:t>
    </dgm:pt>
    <dgm:pt modelId="{6A0C78B0-0ACD-40A5-903A-736AFD24DAD0}" type="sibTrans" cxnId="{61BD3257-7685-4C08-BF6D-0C39A1996C8E}">
      <dgm:prSet/>
      <dgm:spPr/>
      <dgm:t>
        <a:bodyPr/>
        <a:lstStyle/>
        <a:p>
          <a:endParaRPr lang="en-US"/>
        </a:p>
      </dgm:t>
    </dgm:pt>
    <dgm:pt modelId="{0D960361-837E-4CA4-9FD3-F0B4164F06EC}">
      <dgm:prSet phldrT="[Text]"/>
      <dgm:spPr/>
      <dgm:t>
        <a:bodyPr/>
        <a:lstStyle/>
        <a:p>
          <a:r>
            <a:rPr lang="en-US" dirty="0" smtClean="0"/>
            <a:t>Use muscle relaxation and other ways to relax</a:t>
          </a:r>
          <a:endParaRPr lang="en-US" dirty="0"/>
        </a:p>
      </dgm:t>
    </dgm:pt>
    <dgm:pt modelId="{FB7CD64A-91E9-4095-98A5-3B7B481D19B4}" type="parTrans" cxnId="{EC332F8E-4EAA-4B5D-B98B-A0267E961494}">
      <dgm:prSet/>
      <dgm:spPr/>
      <dgm:t>
        <a:bodyPr/>
        <a:lstStyle/>
        <a:p>
          <a:endParaRPr lang="en-US"/>
        </a:p>
      </dgm:t>
    </dgm:pt>
    <dgm:pt modelId="{8A4DD3F7-513B-4971-A4A7-68A155726BA7}" type="sibTrans" cxnId="{EC332F8E-4EAA-4B5D-B98B-A0267E961494}">
      <dgm:prSet/>
      <dgm:spPr/>
      <dgm:t>
        <a:bodyPr/>
        <a:lstStyle/>
        <a:p>
          <a:endParaRPr lang="en-US"/>
        </a:p>
      </dgm:t>
    </dgm:pt>
    <dgm:pt modelId="{21FEEF91-E557-4733-8D38-45A0B2443FEC}">
      <dgm:prSet phldrT="[Text]"/>
      <dgm:spPr/>
      <dgm:t>
        <a:bodyPr/>
        <a:lstStyle/>
        <a:p>
          <a:r>
            <a:rPr lang="en-US" dirty="0" smtClean="0"/>
            <a:t>One thing…</a:t>
          </a:r>
          <a:endParaRPr lang="en-US" dirty="0"/>
        </a:p>
      </dgm:t>
    </dgm:pt>
    <dgm:pt modelId="{A9133963-C586-48E1-96CE-24097C6BCF1E}" type="parTrans" cxnId="{86ED8B0E-D371-45C8-B582-641C5EC2C2ED}">
      <dgm:prSet/>
      <dgm:spPr/>
      <dgm:t>
        <a:bodyPr/>
        <a:lstStyle/>
        <a:p>
          <a:endParaRPr lang="en-US"/>
        </a:p>
      </dgm:t>
    </dgm:pt>
    <dgm:pt modelId="{5687415D-A349-4934-A30E-AACB9A7F17A1}" type="sibTrans" cxnId="{86ED8B0E-D371-45C8-B582-641C5EC2C2ED}">
      <dgm:prSet/>
      <dgm:spPr/>
      <dgm:t>
        <a:bodyPr/>
        <a:lstStyle/>
        <a:p>
          <a:endParaRPr lang="en-US"/>
        </a:p>
      </dgm:t>
    </dgm:pt>
    <dgm:pt modelId="{B6ED9332-02D5-4B1E-86AF-5651B4369343}">
      <dgm:prSet phldrT="[Text]"/>
      <dgm:spPr/>
      <dgm:t>
        <a:bodyPr/>
        <a:lstStyle/>
        <a:p>
          <a:r>
            <a:rPr lang="en-US" dirty="0" smtClean="0"/>
            <a:t>Focus you attention on one thing in the moment.</a:t>
          </a:r>
          <a:endParaRPr lang="en-US" dirty="0"/>
        </a:p>
      </dgm:t>
    </dgm:pt>
    <dgm:pt modelId="{7E8E3CE4-BA89-4DDA-930F-D9E3AAF6261E}" type="parTrans" cxnId="{AC476E0A-C51B-4DFE-A2F4-2017A825A471}">
      <dgm:prSet/>
      <dgm:spPr/>
      <dgm:t>
        <a:bodyPr/>
        <a:lstStyle/>
        <a:p>
          <a:endParaRPr lang="en-US"/>
        </a:p>
      </dgm:t>
    </dgm:pt>
    <dgm:pt modelId="{DFD32720-4DD4-48F0-A297-4E60913AECE9}" type="sibTrans" cxnId="{AC476E0A-C51B-4DFE-A2F4-2017A825A471}">
      <dgm:prSet/>
      <dgm:spPr/>
      <dgm:t>
        <a:bodyPr/>
        <a:lstStyle/>
        <a:p>
          <a:endParaRPr lang="en-US"/>
        </a:p>
      </dgm:t>
    </dgm:pt>
    <dgm:pt modelId="{1378EA9F-23C5-4022-9819-442089085ECE}">
      <dgm:prSet phldrT="[Text]"/>
      <dgm:spPr/>
      <dgm:t>
        <a:bodyPr/>
        <a:lstStyle/>
        <a:p>
          <a:r>
            <a:rPr lang="en-US" dirty="0" smtClean="0"/>
            <a:t>Keep yourself physically and mentally in present</a:t>
          </a:r>
          <a:endParaRPr lang="en-US" dirty="0"/>
        </a:p>
      </dgm:t>
    </dgm:pt>
    <dgm:pt modelId="{59318498-9DA0-42F1-B1D2-17D27683CFC7}" type="parTrans" cxnId="{3DC8397D-04DA-4E2E-8D46-6A339BD510CE}">
      <dgm:prSet/>
      <dgm:spPr/>
      <dgm:t>
        <a:bodyPr/>
        <a:lstStyle/>
        <a:p>
          <a:endParaRPr lang="en-US"/>
        </a:p>
      </dgm:t>
    </dgm:pt>
    <dgm:pt modelId="{D47CBF7D-C161-42F3-92B4-D6CBF7F6EC9E}" type="sibTrans" cxnId="{3DC8397D-04DA-4E2E-8D46-6A339BD510CE}">
      <dgm:prSet/>
      <dgm:spPr/>
      <dgm:t>
        <a:bodyPr/>
        <a:lstStyle/>
        <a:p>
          <a:endParaRPr lang="en-US"/>
        </a:p>
      </dgm:t>
    </dgm:pt>
    <dgm:pt modelId="{06FC7D9D-0B22-4C1B-8736-F6424E956ED9}">
      <dgm:prSet/>
      <dgm:spPr/>
      <dgm:t>
        <a:bodyPr/>
        <a:lstStyle/>
        <a:p>
          <a:r>
            <a:rPr lang="en-US" dirty="0" smtClean="0"/>
            <a:t>Meaning</a:t>
          </a:r>
          <a:endParaRPr lang="en-US" dirty="0"/>
        </a:p>
      </dgm:t>
    </dgm:pt>
    <dgm:pt modelId="{6560A041-01AF-4D1D-835D-D22B8515DF56}" type="parTrans" cxnId="{860B5F07-A683-4FA2-838F-0BD4447A89CF}">
      <dgm:prSet/>
      <dgm:spPr/>
      <dgm:t>
        <a:bodyPr/>
        <a:lstStyle/>
        <a:p>
          <a:endParaRPr lang="en-US"/>
        </a:p>
      </dgm:t>
    </dgm:pt>
    <dgm:pt modelId="{DD63DEA3-7764-4A57-91F3-C4226C9F9F18}" type="sibTrans" cxnId="{860B5F07-A683-4FA2-838F-0BD4447A89CF}">
      <dgm:prSet/>
      <dgm:spPr/>
      <dgm:t>
        <a:bodyPr/>
        <a:lstStyle/>
        <a:p>
          <a:endParaRPr lang="en-US"/>
        </a:p>
      </dgm:t>
    </dgm:pt>
    <dgm:pt modelId="{DEE53B13-FD54-47AA-AD69-ACCA062980E4}">
      <dgm:prSet/>
      <dgm:spPr/>
      <dgm:t>
        <a:bodyPr/>
        <a:lstStyle/>
        <a:p>
          <a:r>
            <a:rPr lang="en-US" dirty="0" smtClean="0"/>
            <a:t>Prayer</a:t>
          </a:r>
          <a:endParaRPr lang="en-US" dirty="0"/>
        </a:p>
      </dgm:t>
    </dgm:pt>
    <dgm:pt modelId="{989C7536-9EDE-4EAC-A27A-7A700AF8335E}" type="parTrans" cxnId="{09A20688-4FC6-4C59-B2F4-9AEBCB7372FA}">
      <dgm:prSet/>
      <dgm:spPr/>
      <dgm:t>
        <a:bodyPr/>
        <a:lstStyle/>
        <a:p>
          <a:endParaRPr lang="en-US"/>
        </a:p>
      </dgm:t>
    </dgm:pt>
    <dgm:pt modelId="{B4AF3490-4C4D-4C44-BCA7-EA6D76804325}" type="sibTrans" cxnId="{09A20688-4FC6-4C59-B2F4-9AEBCB7372FA}">
      <dgm:prSet/>
      <dgm:spPr/>
      <dgm:t>
        <a:bodyPr/>
        <a:lstStyle/>
        <a:p>
          <a:endParaRPr lang="en-US"/>
        </a:p>
      </dgm:t>
    </dgm:pt>
    <dgm:pt modelId="{EB4AB9F8-F879-4CB4-82B1-0F601CC9552C}">
      <dgm:prSet/>
      <dgm:spPr/>
      <dgm:t>
        <a:bodyPr/>
        <a:lstStyle/>
        <a:p>
          <a:r>
            <a:rPr lang="en-US" dirty="0" smtClean="0"/>
            <a:t>Find a meaning or value to what you are suffering. </a:t>
          </a:r>
          <a:endParaRPr lang="en-US" dirty="0"/>
        </a:p>
      </dgm:t>
    </dgm:pt>
    <dgm:pt modelId="{D34BEBA3-E258-4981-9B95-0CE984FA6FEF}" type="parTrans" cxnId="{7E15A390-FDE1-4D88-B6E1-0071E79D14DF}">
      <dgm:prSet/>
      <dgm:spPr/>
    </dgm:pt>
    <dgm:pt modelId="{A6B79F95-D23A-40DA-BAF8-4AC2A7E316E6}" type="sibTrans" cxnId="{7E15A390-FDE1-4D88-B6E1-0071E79D14DF}">
      <dgm:prSet/>
      <dgm:spPr/>
    </dgm:pt>
    <dgm:pt modelId="{54D661EC-E5D3-4526-B299-94765C5D6E6A}">
      <dgm:prSet/>
      <dgm:spPr/>
      <dgm:t>
        <a:bodyPr/>
        <a:lstStyle/>
        <a:p>
          <a:r>
            <a:rPr lang="en-US" dirty="0" smtClean="0"/>
            <a:t>Turn things over to a Higher Power</a:t>
          </a:r>
          <a:endParaRPr lang="en-US" dirty="0"/>
        </a:p>
      </dgm:t>
    </dgm:pt>
    <dgm:pt modelId="{0F1B26D6-3C63-4AC2-8008-167B4994AF51}" type="parTrans" cxnId="{E94541CD-5BBF-4D6A-97FD-7A9C37CEC106}">
      <dgm:prSet/>
      <dgm:spPr/>
    </dgm:pt>
    <dgm:pt modelId="{5D19D91A-16B7-433F-9A7D-A98F2FB3E207}" type="sibTrans" cxnId="{E94541CD-5BBF-4D6A-97FD-7A9C37CEC106}">
      <dgm:prSet/>
      <dgm:spPr/>
    </dgm:pt>
    <dgm:pt modelId="{8E661131-64B2-4487-8D6C-E2364426C402}">
      <dgm:prSet/>
      <dgm:spPr/>
      <dgm:t>
        <a:bodyPr/>
        <a:lstStyle/>
        <a:p>
          <a:r>
            <a:rPr lang="en-US" dirty="0" smtClean="0"/>
            <a:t>Focus on positive, growth from challenges.</a:t>
          </a:r>
          <a:endParaRPr lang="en-US" dirty="0"/>
        </a:p>
      </dgm:t>
    </dgm:pt>
    <dgm:pt modelId="{F5004AD4-4978-48E0-8F86-21A6D6A1F21D}" type="parTrans" cxnId="{527B3F18-ACD4-4F03-8C18-9C91AC20D059}">
      <dgm:prSet/>
      <dgm:spPr/>
    </dgm:pt>
    <dgm:pt modelId="{EB3ECDA6-B288-4497-9D56-6737861DB0A2}" type="sibTrans" cxnId="{527B3F18-ACD4-4F03-8C18-9C91AC20D059}">
      <dgm:prSet/>
      <dgm:spPr/>
    </dgm:pt>
    <dgm:pt modelId="{D946A9EC-42DE-4C3B-B289-ECC23C1474D8}">
      <dgm:prSet/>
      <dgm:spPr/>
      <dgm:t>
        <a:bodyPr/>
        <a:lstStyle/>
        <a:p>
          <a:r>
            <a:rPr lang="en-US" dirty="0" smtClean="0"/>
            <a:t>Find support, strength, or faith to cope</a:t>
          </a:r>
          <a:endParaRPr lang="en-US" dirty="0"/>
        </a:p>
      </dgm:t>
    </dgm:pt>
    <dgm:pt modelId="{FE0FD970-54C5-4EEA-8B68-2A382CD98428}" type="parTrans" cxnId="{1C068F56-3E8E-45F1-A286-FD8484160A63}">
      <dgm:prSet/>
      <dgm:spPr/>
    </dgm:pt>
    <dgm:pt modelId="{64F731D0-27A3-4798-B4DD-D3058F1BABC9}" type="sibTrans" cxnId="{1C068F56-3E8E-45F1-A286-FD8484160A63}">
      <dgm:prSet/>
      <dgm:spPr/>
    </dgm:pt>
    <dgm:pt modelId="{826D7771-345A-4010-BB30-888C072ED16A}" type="pres">
      <dgm:prSet presAssocID="{037A0741-9298-40A4-8AAB-9DE827EA1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AE51C9-8BFF-4D2B-9EAB-225BC40DA695}" type="pres">
      <dgm:prSet presAssocID="{AD006BF7-FC94-4440-9882-7EFAE35461CB}" presName="linNode" presStyleCnt="0"/>
      <dgm:spPr/>
    </dgm:pt>
    <dgm:pt modelId="{1291A5D1-72C1-4181-B9C6-83C08ED5D782}" type="pres">
      <dgm:prSet presAssocID="{AD006BF7-FC94-4440-9882-7EFAE35461C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9D5B6-4B40-40FA-84C9-212161802B0A}" type="pres">
      <dgm:prSet presAssocID="{AD006BF7-FC94-4440-9882-7EFAE35461C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1FAD4-878A-4159-8F98-EAF462581C63}" type="pres">
      <dgm:prSet presAssocID="{17BC982E-977E-484C-BA46-5B23FA703954}" presName="sp" presStyleCnt="0"/>
      <dgm:spPr/>
    </dgm:pt>
    <dgm:pt modelId="{36967921-8867-469F-A276-BDCB6F8110B1}" type="pres">
      <dgm:prSet presAssocID="{06FC7D9D-0B22-4C1B-8736-F6424E956ED9}" presName="linNode" presStyleCnt="0"/>
      <dgm:spPr/>
    </dgm:pt>
    <dgm:pt modelId="{BAAC8414-906A-473A-8AE9-40BBAAF82930}" type="pres">
      <dgm:prSet presAssocID="{06FC7D9D-0B22-4C1B-8736-F6424E956ED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6F418-4D9E-4786-B009-940B4D3D7024}" type="pres">
      <dgm:prSet presAssocID="{06FC7D9D-0B22-4C1B-8736-F6424E956ED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94805-202D-4AA5-9FDD-49DB923931D5}" type="pres">
      <dgm:prSet presAssocID="{DD63DEA3-7764-4A57-91F3-C4226C9F9F18}" presName="sp" presStyleCnt="0"/>
      <dgm:spPr/>
    </dgm:pt>
    <dgm:pt modelId="{612ACF61-14D0-4266-A2C2-EC670F576F71}" type="pres">
      <dgm:prSet presAssocID="{DEE53B13-FD54-47AA-AD69-ACCA062980E4}" presName="linNode" presStyleCnt="0"/>
      <dgm:spPr/>
    </dgm:pt>
    <dgm:pt modelId="{B183EE37-A9F7-4204-83D9-5FE76E5887F4}" type="pres">
      <dgm:prSet presAssocID="{DEE53B13-FD54-47AA-AD69-ACCA062980E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40D54-4A17-4967-B48A-E4C2A5E2A40D}" type="pres">
      <dgm:prSet presAssocID="{DEE53B13-FD54-47AA-AD69-ACCA062980E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64E4F-3910-449A-A532-D6AF4B4EE25F}" type="pres">
      <dgm:prSet presAssocID="{B4AF3490-4C4D-4C44-BCA7-EA6D76804325}" presName="sp" presStyleCnt="0"/>
      <dgm:spPr/>
    </dgm:pt>
    <dgm:pt modelId="{B98F353A-C67C-437C-B6D8-7BBCEB4032B7}" type="pres">
      <dgm:prSet presAssocID="{3AC90A4A-3FA1-4EB7-B7F8-24AECEE79F92}" presName="linNode" presStyleCnt="0"/>
      <dgm:spPr/>
    </dgm:pt>
    <dgm:pt modelId="{D254B853-76B1-412B-A6AC-A7D45A34E6F6}" type="pres">
      <dgm:prSet presAssocID="{3AC90A4A-3FA1-4EB7-B7F8-24AECEE79F9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D88AF-550B-4CFC-9D68-D5CEF211DB93}" type="pres">
      <dgm:prSet presAssocID="{3AC90A4A-3FA1-4EB7-B7F8-24AECEE79F9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4A8B3-FF56-4D52-81EC-179D82F6934A}" type="pres">
      <dgm:prSet presAssocID="{DBEA1F25-9687-4F78-8C76-6707314114D8}" presName="sp" presStyleCnt="0"/>
      <dgm:spPr/>
    </dgm:pt>
    <dgm:pt modelId="{47E51723-6D33-4E80-B4CC-CF0FA981D956}" type="pres">
      <dgm:prSet presAssocID="{21FEEF91-E557-4733-8D38-45A0B2443FEC}" presName="linNode" presStyleCnt="0"/>
      <dgm:spPr/>
    </dgm:pt>
    <dgm:pt modelId="{AA7D2349-0729-4610-AEE1-C29018B6FA20}" type="pres">
      <dgm:prSet presAssocID="{21FEEF91-E557-4733-8D38-45A0B2443FE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F24A8-E33A-408A-B27D-54718257040B}" type="pres">
      <dgm:prSet presAssocID="{21FEEF91-E557-4733-8D38-45A0B2443FE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A74A60-5FBF-4748-92F7-1185E7E2D107}" type="presOf" srcId="{037A0741-9298-40A4-8AAB-9DE827EA10EE}" destId="{826D7771-345A-4010-BB30-888C072ED16A}" srcOrd="0" destOrd="0" presId="urn:microsoft.com/office/officeart/2005/8/layout/vList5"/>
    <dgm:cxn modelId="{32A8D78A-9338-5D4D-B3B6-86D38D77A74D}" type="presOf" srcId="{0D960361-837E-4CA4-9FD3-F0B4164F06EC}" destId="{A4CD88AF-550B-4CFC-9D68-D5CEF211DB93}" srcOrd="0" destOrd="1" presId="urn:microsoft.com/office/officeart/2005/8/layout/vList5"/>
    <dgm:cxn modelId="{D6A03520-D815-40DE-97FD-8022DD4957B4}" srcId="{AD006BF7-FC94-4440-9882-7EFAE35461CB}" destId="{9471D541-6882-4734-BEA3-4608874B30AA}" srcOrd="1" destOrd="0" parTransId="{2F3F8C9B-C898-4AD7-A172-7B08A69908FF}" sibTransId="{DF1123D5-038C-4B7F-BA27-578A8F5E06C7}"/>
    <dgm:cxn modelId="{F49D32CE-BFA5-40DB-BDC7-D2539384FE22}" srcId="{037A0741-9298-40A4-8AAB-9DE827EA10EE}" destId="{3AC90A4A-3FA1-4EB7-B7F8-24AECEE79F92}" srcOrd="3" destOrd="0" parTransId="{DB29A293-E153-4B80-8A8F-C81DC8BDFB91}" sibTransId="{DBEA1F25-9687-4F78-8C76-6707314114D8}"/>
    <dgm:cxn modelId="{C08C0B35-CF23-0547-ABD1-D9B294760BF3}" type="presOf" srcId="{ABD22C1A-93DC-4346-8CAB-058DD18B416B}" destId="{1259D5B6-4B40-40FA-84C9-212161802B0A}" srcOrd="0" destOrd="0" presId="urn:microsoft.com/office/officeart/2005/8/layout/vList5"/>
    <dgm:cxn modelId="{41EEEA19-84BE-9F45-BBB6-357ED7415D54}" type="presOf" srcId="{3AC90A4A-3FA1-4EB7-B7F8-24AECEE79F92}" destId="{D254B853-76B1-412B-A6AC-A7D45A34E6F6}" srcOrd="0" destOrd="0" presId="urn:microsoft.com/office/officeart/2005/8/layout/vList5"/>
    <dgm:cxn modelId="{AC476E0A-C51B-4DFE-A2F4-2017A825A471}" srcId="{21FEEF91-E557-4733-8D38-45A0B2443FEC}" destId="{B6ED9332-02D5-4B1E-86AF-5651B4369343}" srcOrd="0" destOrd="0" parTransId="{7E8E3CE4-BA89-4DDA-930F-D9E3AAF6261E}" sibTransId="{DFD32720-4DD4-48F0-A297-4E60913AECE9}"/>
    <dgm:cxn modelId="{9695107D-35F5-1B45-9277-C0E5E7EEFD56}" type="presOf" srcId="{DEE53B13-FD54-47AA-AD69-ACCA062980E4}" destId="{B183EE37-A9F7-4204-83D9-5FE76E5887F4}" srcOrd="0" destOrd="0" presId="urn:microsoft.com/office/officeart/2005/8/layout/vList5"/>
    <dgm:cxn modelId="{877B16FA-5F63-7E42-9EE5-2517EC885525}" type="presOf" srcId="{21FEEF91-E557-4733-8D38-45A0B2443FEC}" destId="{AA7D2349-0729-4610-AEE1-C29018B6FA20}" srcOrd="0" destOrd="0" presId="urn:microsoft.com/office/officeart/2005/8/layout/vList5"/>
    <dgm:cxn modelId="{7CB49EC5-1BD6-BD4C-9354-7A03A17D9EFB}" type="presOf" srcId="{9471D541-6882-4734-BEA3-4608874B30AA}" destId="{1259D5B6-4B40-40FA-84C9-212161802B0A}" srcOrd="0" destOrd="1" presId="urn:microsoft.com/office/officeart/2005/8/layout/vList5"/>
    <dgm:cxn modelId="{EC332F8E-4EAA-4B5D-B98B-A0267E961494}" srcId="{3AC90A4A-3FA1-4EB7-B7F8-24AECEE79F92}" destId="{0D960361-837E-4CA4-9FD3-F0B4164F06EC}" srcOrd="1" destOrd="0" parTransId="{FB7CD64A-91E9-4095-98A5-3B7B481D19B4}" sibTransId="{8A4DD3F7-513B-4971-A4A7-68A155726BA7}"/>
    <dgm:cxn modelId="{4F9B5D4E-2AC0-154A-BF58-DA3B0D36A11A}" type="presOf" srcId="{EB4AB9F8-F879-4CB4-82B1-0F601CC9552C}" destId="{D9F6F418-4D9E-4786-B009-940B4D3D7024}" srcOrd="0" destOrd="0" presId="urn:microsoft.com/office/officeart/2005/8/layout/vList5"/>
    <dgm:cxn modelId="{E94541CD-5BBF-4D6A-97FD-7A9C37CEC106}" srcId="{DEE53B13-FD54-47AA-AD69-ACCA062980E4}" destId="{54D661EC-E5D3-4526-B299-94765C5D6E6A}" srcOrd="0" destOrd="0" parTransId="{0F1B26D6-3C63-4AC2-8008-167B4994AF51}" sibTransId="{5D19D91A-16B7-433F-9A7D-A98F2FB3E207}"/>
    <dgm:cxn modelId="{860B5F07-A683-4FA2-838F-0BD4447A89CF}" srcId="{037A0741-9298-40A4-8AAB-9DE827EA10EE}" destId="{06FC7D9D-0B22-4C1B-8736-F6424E956ED9}" srcOrd="1" destOrd="0" parTransId="{6560A041-01AF-4D1D-835D-D22B8515DF56}" sibTransId="{DD63DEA3-7764-4A57-91F3-C4226C9F9F18}"/>
    <dgm:cxn modelId="{3DC8397D-04DA-4E2E-8D46-6A339BD510CE}" srcId="{21FEEF91-E557-4733-8D38-45A0B2443FEC}" destId="{1378EA9F-23C5-4022-9819-442089085ECE}" srcOrd="1" destOrd="0" parTransId="{59318498-9DA0-42F1-B1D2-17D27683CFC7}" sibTransId="{D47CBF7D-C161-42F3-92B4-D6CBF7F6EC9E}"/>
    <dgm:cxn modelId="{7E15A390-FDE1-4D88-B6E1-0071E79D14DF}" srcId="{06FC7D9D-0B22-4C1B-8736-F6424E956ED9}" destId="{EB4AB9F8-F879-4CB4-82B1-0F601CC9552C}" srcOrd="0" destOrd="0" parTransId="{D34BEBA3-E258-4981-9B95-0CE984FA6FEF}" sibTransId="{A6B79F95-D23A-40DA-BAF8-4AC2A7E316E6}"/>
    <dgm:cxn modelId="{5429E21B-6F3C-254E-A10F-F05426610B6D}" type="presOf" srcId="{D946A9EC-42DE-4C3B-B289-ECC23C1474D8}" destId="{AAC40D54-4A17-4967-B48A-E4C2A5E2A40D}" srcOrd="0" destOrd="1" presId="urn:microsoft.com/office/officeart/2005/8/layout/vList5"/>
    <dgm:cxn modelId="{527B3F18-ACD4-4F03-8C18-9C91AC20D059}" srcId="{06FC7D9D-0B22-4C1B-8736-F6424E956ED9}" destId="{8E661131-64B2-4487-8D6C-E2364426C402}" srcOrd="1" destOrd="0" parTransId="{F5004AD4-4978-48E0-8F86-21A6D6A1F21D}" sibTransId="{EB3ECDA6-B288-4497-9D56-6737861DB0A2}"/>
    <dgm:cxn modelId="{7E82B14D-EDEE-4B78-B449-C7C73D70AFDD}" srcId="{AD006BF7-FC94-4440-9882-7EFAE35461CB}" destId="{ABD22C1A-93DC-4346-8CAB-058DD18B416B}" srcOrd="0" destOrd="0" parTransId="{76A794FA-106F-41C6-8B8E-10C2CEABAA82}" sibTransId="{317394D1-A19F-41CF-BF10-35164D8D46D7}"/>
    <dgm:cxn modelId="{54508D17-FF69-2C4A-9DF4-A6BA7C8D075E}" type="presOf" srcId="{8E661131-64B2-4487-8D6C-E2364426C402}" destId="{D9F6F418-4D9E-4786-B009-940B4D3D7024}" srcOrd="0" destOrd="1" presId="urn:microsoft.com/office/officeart/2005/8/layout/vList5"/>
    <dgm:cxn modelId="{61BD3257-7685-4C08-BF6D-0C39A1996C8E}" srcId="{3AC90A4A-3FA1-4EB7-B7F8-24AECEE79F92}" destId="{6E916D57-0B7E-4CC8-9045-2CC919B231F5}" srcOrd="0" destOrd="0" parTransId="{B326750A-568E-41EE-B32C-4637D2D6FEE5}" sibTransId="{6A0C78B0-0ACD-40A5-903A-736AFD24DAD0}"/>
    <dgm:cxn modelId="{09A20688-4FC6-4C59-B2F4-9AEBCB7372FA}" srcId="{037A0741-9298-40A4-8AAB-9DE827EA10EE}" destId="{DEE53B13-FD54-47AA-AD69-ACCA062980E4}" srcOrd="2" destOrd="0" parTransId="{989C7536-9EDE-4EAC-A27A-7A700AF8335E}" sibTransId="{B4AF3490-4C4D-4C44-BCA7-EA6D76804325}"/>
    <dgm:cxn modelId="{00A0DBEF-1484-7D4F-BB3D-4AF043346F77}" type="presOf" srcId="{1378EA9F-23C5-4022-9819-442089085ECE}" destId="{970F24A8-E33A-408A-B27D-54718257040B}" srcOrd="0" destOrd="1" presId="urn:microsoft.com/office/officeart/2005/8/layout/vList5"/>
    <dgm:cxn modelId="{9946BEC5-7EF1-1049-BF77-DBA5C775F58D}" type="presOf" srcId="{AD006BF7-FC94-4440-9882-7EFAE35461CB}" destId="{1291A5D1-72C1-4181-B9C6-83C08ED5D782}" srcOrd="0" destOrd="0" presId="urn:microsoft.com/office/officeart/2005/8/layout/vList5"/>
    <dgm:cxn modelId="{B77C0665-DEFA-C646-874B-7DED87A143FA}" type="presOf" srcId="{B6ED9332-02D5-4B1E-86AF-5651B4369343}" destId="{970F24A8-E33A-408A-B27D-54718257040B}" srcOrd="0" destOrd="0" presId="urn:microsoft.com/office/officeart/2005/8/layout/vList5"/>
    <dgm:cxn modelId="{53C7738A-6BFA-E643-AB8C-2E6421D9D711}" type="presOf" srcId="{6E916D57-0B7E-4CC8-9045-2CC919B231F5}" destId="{A4CD88AF-550B-4CFC-9D68-D5CEF211DB93}" srcOrd="0" destOrd="0" presId="urn:microsoft.com/office/officeart/2005/8/layout/vList5"/>
    <dgm:cxn modelId="{2EFAD7F7-A715-1C44-BF72-C20DE003384C}" type="presOf" srcId="{06FC7D9D-0B22-4C1B-8736-F6424E956ED9}" destId="{BAAC8414-906A-473A-8AE9-40BBAAF82930}" srcOrd="0" destOrd="0" presId="urn:microsoft.com/office/officeart/2005/8/layout/vList5"/>
    <dgm:cxn modelId="{86ED8B0E-D371-45C8-B582-641C5EC2C2ED}" srcId="{037A0741-9298-40A4-8AAB-9DE827EA10EE}" destId="{21FEEF91-E557-4733-8D38-45A0B2443FEC}" srcOrd="4" destOrd="0" parTransId="{A9133963-C586-48E1-96CE-24097C6BCF1E}" sibTransId="{5687415D-A349-4934-A30E-AACB9A7F17A1}"/>
    <dgm:cxn modelId="{ABD6A4CA-6316-D146-934B-392A4CBAD7EA}" type="presOf" srcId="{54D661EC-E5D3-4526-B299-94765C5D6E6A}" destId="{AAC40D54-4A17-4967-B48A-E4C2A5E2A40D}" srcOrd="0" destOrd="0" presId="urn:microsoft.com/office/officeart/2005/8/layout/vList5"/>
    <dgm:cxn modelId="{CB7ED9A5-9C9E-461A-B393-A5733AB5EFB9}" srcId="{037A0741-9298-40A4-8AAB-9DE827EA10EE}" destId="{AD006BF7-FC94-4440-9882-7EFAE35461CB}" srcOrd="0" destOrd="0" parTransId="{D6405B9A-CEC7-4354-B47D-1E841CAEAA57}" sibTransId="{17BC982E-977E-484C-BA46-5B23FA703954}"/>
    <dgm:cxn modelId="{1C068F56-3E8E-45F1-A286-FD8484160A63}" srcId="{DEE53B13-FD54-47AA-AD69-ACCA062980E4}" destId="{D946A9EC-42DE-4C3B-B289-ECC23C1474D8}" srcOrd="1" destOrd="0" parTransId="{FE0FD970-54C5-4EEA-8B68-2A382CD98428}" sibTransId="{64F731D0-27A3-4798-B4DD-D3058F1BABC9}"/>
    <dgm:cxn modelId="{C014A88E-4F43-8B49-93B4-3DFB2BC67D11}" type="presParOf" srcId="{826D7771-345A-4010-BB30-888C072ED16A}" destId="{A9AE51C9-8BFF-4D2B-9EAB-225BC40DA695}" srcOrd="0" destOrd="0" presId="urn:microsoft.com/office/officeart/2005/8/layout/vList5"/>
    <dgm:cxn modelId="{7EEFA073-9201-604C-B28F-2A2A0ADC4FCE}" type="presParOf" srcId="{A9AE51C9-8BFF-4D2B-9EAB-225BC40DA695}" destId="{1291A5D1-72C1-4181-B9C6-83C08ED5D782}" srcOrd="0" destOrd="0" presId="urn:microsoft.com/office/officeart/2005/8/layout/vList5"/>
    <dgm:cxn modelId="{A6A37D42-47CB-9B41-BAA3-B0504B44B7EA}" type="presParOf" srcId="{A9AE51C9-8BFF-4D2B-9EAB-225BC40DA695}" destId="{1259D5B6-4B40-40FA-84C9-212161802B0A}" srcOrd="1" destOrd="0" presId="urn:microsoft.com/office/officeart/2005/8/layout/vList5"/>
    <dgm:cxn modelId="{C3C08EF5-7318-0545-9AD1-EDA41D3DFB6E}" type="presParOf" srcId="{826D7771-345A-4010-BB30-888C072ED16A}" destId="{6E31FAD4-878A-4159-8F98-EAF462581C63}" srcOrd="1" destOrd="0" presId="urn:microsoft.com/office/officeart/2005/8/layout/vList5"/>
    <dgm:cxn modelId="{7E821A19-8FE8-F84D-ABB1-E9F388532445}" type="presParOf" srcId="{826D7771-345A-4010-BB30-888C072ED16A}" destId="{36967921-8867-469F-A276-BDCB6F8110B1}" srcOrd="2" destOrd="0" presId="urn:microsoft.com/office/officeart/2005/8/layout/vList5"/>
    <dgm:cxn modelId="{074FC486-AA87-FF4D-8407-F884EDA1F190}" type="presParOf" srcId="{36967921-8867-469F-A276-BDCB6F8110B1}" destId="{BAAC8414-906A-473A-8AE9-40BBAAF82930}" srcOrd="0" destOrd="0" presId="urn:microsoft.com/office/officeart/2005/8/layout/vList5"/>
    <dgm:cxn modelId="{78DE6B3B-27C9-784C-9668-4E77A16980D3}" type="presParOf" srcId="{36967921-8867-469F-A276-BDCB6F8110B1}" destId="{D9F6F418-4D9E-4786-B009-940B4D3D7024}" srcOrd="1" destOrd="0" presId="urn:microsoft.com/office/officeart/2005/8/layout/vList5"/>
    <dgm:cxn modelId="{36AF2815-C68D-4E49-A33F-F678B5A70228}" type="presParOf" srcId="{826D7771-345A-4010-BB30-888C072ED16A}" destId="{A2794805-202D-4AA5-9FDD-49DB923931D5}" srcOrd="3" destOrd="0" presId="urn:microsoft.com/office/officeart/2005/8/layout/vList5"/>
    <dgm:cxn modelId="{3E4B2DD7-B2AA-6B42-AF04-97D72CF0FA8E}" type="presParOf" srcId="{826D7771-345A-4010-BB30-888C072ED16A}" destId="{612ACF61-14D0-4266-A2C2-EC670F576F71}" srcOrd="4" destOrd="0" presId="urn:microsoft.com/office/officeart/2005/8/layout/vList5"/>
    <dgm:cxn modelId="{A1FBD760-39B3-9A4D-84F4-D6D3F732A74B}" type="presParOf" srcId="{612ACF61-14D0-4266-A2C2-EC670F576F71}" destId="{B183EE37-A9F7-4204-83D9-5FE76E5887F4}" srcOrd="0" destOrd="0" presId="urn:microsoft.com/office/officeart/2005/8/layout/vList5"/>
    <dgm:cxn modelId="{305F4632-4962-3445-B4EB-502D62C8F0D1}" type="presParOf" srcId="{612ACF61-14D0-4266-A2C2-EC670F576F71}" destId="{AAC40D54-4A17-4967-B48A-E4C2A5E2A40D}" srcOrd="1" destOrd="0" presId="urn:microsoft.com/office/officeart/2005/8/layout/vList5"/>
    <dgm:cxn modelId="{1E82E2F7-461A-E043-9893-909D39E5890C}" type="presParOf" srcId="{826D7771-345A-4010-BB30-888C072ED16A}" destId="{ABD64E4F-3910-449A-A532-D6AF4B4EE25F}" srcOrd="5" destOrd="0" presId="urn:microsoft.com/office/officeart/2005/8/layout/vList5"/>
    <dgm:cxn modelId="{662E022A-4B9F-CC4F-B26F-FA36ABEEF6AD}" type="presParOf" srcId="{826D7771-345A-4010-BB30-888C072ED16A}" destId="{B98F353A-C67C-437C-B6D8-7BBCEB4032B7}" srcOrd="6" destOrd="0" presId="urn:microsoft.com/office/officeart/2005/8/layout/vList5"/>
    <dgm:cxn modelId="{12F24583-6332-5C40-B2B3-5050FDD1C91B}" type="presParOf" srcId="{B98F353A-C67C-437C-B6D8-7BBCEB4032B7}" destId="{D254B853-76B1-412B-A6AC-A7D45A34E6F6}" srcOrd="0" destOrd="0" presId="urn:microsoft.com/office/officeart/2005/8/layout/vList5"/>
    <dgm:cxn modelId="{F2D65E91-ECD7-574E-A988-63BB3FB66D2D}" type="presParOf" srcId="{B98F353A-C67C-437C-B6D8-7BBCEB4032B7}" destId="{A4CD88AF-550B-4CFC-9D68-D5CEF211DB93}" srcOrd="1" destOrd="0" presId="urn:microsoft.com/office/officeart/2005/8/layout/vList5"/>
    <dgm:cxn modelId="{EE0F6961-627B-4A41-8596-83836D78F4E2}" type="presParOf" srcId="{826D7771-345A-4010-BB30-888C072ED16A}" destId="{0464A8B3-FF56-4D52-81EC-179D82F6934A}" srcOrd="7" destOrd="0" presId="urn:microsoft.com/office/officeart/2005/8/layout/vList5"/>
    <dgm:cxn modelId="{F55CC6A2-5723-A447-AF27-32A95D908623}" type="presParOf" srcId="{826D7771-345A-4010-BB30-888C072ED16A}" destId="{47E51723-6D33-4E80-B4CC-CF0FA981D956}" srcOrd="8" destOrd="0" presId="urn:microsoft.com/office/officeart/2005/8/layout/vList5"/>
    <dgm:cxn modelId="{E39977E9-333D-2C4C-891E-3F91B2D11B69}" type="presParOf" srcId="{47E51723-6D33-4E80-B4CC-CF0FA981D956}" destId="{AA7D2349-0729-4610-AEE1-C29018B6FA20}" srcOrd="0" destOrd="0" presId="urn:microsoft.com/office/officeart/2005/8/layout/vList5"/>
    <dgm:cxn modelId="{F6B567B2-767F-6842-8923-7FFE17C80378}" type="presParOf" srcId="{47E51723-6D33-4E80-B4CC-CF0FA981D956}" destId="{970F24A8-E33A-408A-B27D-5471825704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95A954-A42B-451D-818F-C406EC4464FE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A0F98F-4808-422E-913A-20B5287AC40B}">
      <dgm:prSet phldrT="[Text]"/>
      <dgm:spPr/>
      <dgm:t>
        <a:bodyPr/>
        <a:lstStyle/>
        <a:p>
          <a:r>
            <a:rPr lang="en-US" dirty="0" smtClean="0"/>
            <a:t>Reduce</a:t>
          </a:r>
          <a:endParaRPr lang="en-US" dirty="0"/>
        </a:p>
      </dgm:t>
    </dgm:pt>
    <dgm:pt modelId="{9AB77A1D-2030-4BBA-86FC-891BCAFD08FF}" type="parTrans" cxnId="{92825C92-13B8-418C-A546-B0C5015AA693}">
      <dgm:prSet/>
      <dgm:spPr/>
      <dgm:t>
        <a:bodyPr/>
        <a:lstStyle/>
        <a:p>
          <a:endParaRPr lang="en-US"/>
        </a:p>
      </dgm:t>
    </dgm:pt>
    <dgm:pt modelId="{96786490-7ADB-4628-9A4A-F8AADD272645}" type="sibTrans" cxnId="{92825C92-13B8-418C-A546-B0C5015AA693}">
      <dgm:prSet/>
      <dgm:spPr/>
      <dgm:t>
        <a:bodyPr/>
        <a:lstStyle/>
        <a:p>
          <a:endParaRPr lang="en-US"/>
        </a:p>
      </dgm:t>
    </dgm:pt>
    <dgm:pt modelId="{7699A343-AE31-40A5-A183-811721469235}">
      <dgm:prSet phldrT="[Text]"/>
      <dgm:spPr/>
      <dgm:t>
        <a:bodyPr/>
        <a:lstStyle/>
        <a:p>
          <a:r>
            <a:rPr lang="en-US" dirty="0" smtClean="0"/>
            <a:t>Remove</a:t>
          </a:r>
          <a:endParaRPr lang="en-US" dirty="0"/>
        </a:p>
      </dgm:t>
    </dgm:pt>
    <dgm:pt modelId="{6BFD4004-7ECE-4E14-9568-ED1233467AB0}" type="parTrans" cxnId="{F7AED6B6-722F-43DA-AD1F-17FD9982D742}">
      <dgm:prSet/>
      <dgm:spPr/>
      <dgm:t>
        <a:bodyPr/>
        <a:lstStyle/>
        <a:p>
          <a:endParaRPr lang="en-US"/>
        </a:p>
      </dgm:t>
    </dgm:pt>
    <dgm:pt modelId="{C3B779A4-AE13-4AF8-8130-51D18DAD3C37}" type="sibTrans" cxnId="{F7AED6B6-722F-43DA-AD1F-17FD9982D742}">
      <dgm:prSet/>
      <dgm:spPr/>
      <dgm:t>
        <a:bodyPr/>
        <a:lstStyle/>
        <a:p>
          <a:endParaRPr lang="en-US"/>
        </a:p>
      </dgm:t>
    </dgm:pt>
    <dgm:pt modelId="{C667FD72-0AE3-4CCD-B9E8-77CF7A0E2441}">
      <dgm:prSet phldrT="[Text]"/>
      <dgm:spPr/>
      <dgm:t>
        <a:bodyPr/>
        <a:lstStyle/>
        <a:p>
          <a:r>
            <a:rPr lang="en-US" dirty="0" smtClean="0"/>
            <a:t>Relax</a:t>
          </a:r>
        </a:p>
      </dgm:t>
    </dgm:pt>
    <dgm:pt modelId="{D6E06F67-6023-4DAE-AC40-7096CADD9363}" type="parTrans" cxnId="{A1763B4E-85B9-49E2-9146-BD3B1CB27552}">
      <dgm:prSet/>
      <dgm:spPr/>
      <dgm:t>
        <a:bodyPr/>
        <a:lstStyle/>
        <a:p>
          <a:endParaRPr lang="en-US"/>
        </a:p>
      </dgm:t>
    </dgm:pt>
    <dgm:pt modelId="{252A54A7-7B0F-4147-BE1F-F82C6CEFA234}" type="sibTrans" cxnId="{A1763B4E-85B9-49E2-9146-BD3B1CB27552}">
      <dgm:prSet/>
      <dgm:spPr/>
      <dgm:t>
        <a:bodyPr/>
        <a:lstStyle/>
        <a:p>
          <a:endParaRPr lang="en-US"/>
        </a:p>
      </dgm:t>
    </dgm:pt>
    <dgm:pt modelId="{5CB88400-0B63-41BD-9508-0575DF583A9F}" type="pres">
      <dgm:prSet presAssocID="{C295A954-A42B-451D-818F-C406EC4464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4964F-0989-4332-B715-8E647C165323}" type="pres">
      <dgm:prSet presAssocID="{C295A954-A42B-451D-818F-C406EC4464FE}" presName="dummyMaxCanvas" presStyleCnt="0">
        <dgm:presLayoutVars/>
      </dgm:prSet>
      <dgm:spPr/>
    </dgm:pt>
    <dgm:pt modelId="{A6160341-82B8-4DBE-8FED-C20510F7B4D3}" type="pres">
      <dgm:prSet presAssocID="{C295A954-A42B-451D-818F-C406EC4464F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A565A-FD59-4FF6-9172-09AAB9285D8D}" type="pres">
      <dgm:prSet presAssocID="{C295A954-A42B-451D-818F-C406EC4464FE}" presName="ThreeNodes_2" presStyleLbl="node1" presStyleIdx="1" presStyleCnt="3" custLinFactNeighborX="-1956" custLinFactNeighborY="1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9DB0F-D134-4552-BF94-82145C5FD96D}" type="pres">
      <dgm:prSet presAssocID="{C295A954-A42B-451D-818F-C406EC4464F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A345C-743A-48EC-AA16-9DD5A7210A1E}" type="pres">
      <dgm:prSet presAssocID="{C295A954-A42B-451D-818F-C406EC4464F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7A459-F0E8-41FD-8272-4473D44A830B}" type="pres">
      <dgm:prSet presAssocID="{C295A954-A42B-451D-818F-C406EC4464F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9CC37-A400-4ADE-8250-81BC73F908F4}" type="pres">
      <dgm:prSet presAssocID="{C295A954-A42B-451D-818F-C406EC4464F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B6A2B-3FF4-418F-AA29-70722E69F95A}" type="pres">
      <dgm:prSet presAssocID="{C295A954-A42B-451D-818F-C406EC4464F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47026-2B64-4A8F-A3CE-0783793FF1DE}" type="pres">
      <dgm:prSet presAssocID="{C295A954-A42B-451D-818F-C406EC4464F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25C92-13B8-418C-A546-B0C5015AA693}" srcId="{C295A954-A42B-451D-818F-C406EC4464FE}" destId="{A3A0F98F-4808-422E-913A-20B5287AC40B}" srcOrd="0" destOrd="0" parTransId="{9AB77A1D-2030-4BBA-86FC-891BCAFD08FF}" sibTransId="{96786490-7ADB-4628-9A4A-F8AADD272645}"/>
    <dgm:cxn modelId="{A1763B4E-85B9-49E2-9146-BD3B1CB27552}" srcId="{C295A954-A42B-451D-818F-C406EC4464FE}" destId="{C667FD72-0AE3-4CCD-B9E8-77CF7A0E2441}" srcOrd="2" destOrd="0" parTransId="{D6E06F67-6023-4DAE-AC40-7096CADD9363}" sibTransId="{252A54A7-7B0F-4147-BE1F-F82C6CEFA234}"/>
    <dgm:cxn modelId="{25F6980C-5207-E24C-9704-DB50E40F356C}" type="presOf" srcId="{C295A954-A42B-451D-818F-C406EC4464FE}" destId="{5CB88400-0B63-41BD-9508-0575DF583A9F}" srcOrd="0" destOrd="0" presId="urn:microsoft.com/office/officeart/2005/8/layout/vProcess5"/>
    <dgm:cxn modelId="{E6D25314-1E2F-1240-AE90-8B357A900223}" type="presOf" srcId="{C667FD72-0AE3-4CCD-B9E8-77CF7A0E2441}" destId="{A8E47026-2B64-4A8F-A3CE-0783793FF1DE}" srcOrd="1" destOrd="0" presId="urn:microsoft.com/office/officeart/2005/8/layout/vProcess5"/>
    <dgm:cxn modelId="{5CDFFAEB-9AE1-E549-B25C-ABD2AC68DBD7}" type="presOf" srcId="{A3A0F98F-4808-422E-913A-20B5287AC40B}" destId="{E339CC37-A400-4ADE-8250-81BC73F908F4}" srcOrd="1" destOrd="0" presId="urn:microsoft.com/office/officeart/2005/8/layout/vProcess5"/>
    <dgm:cxn modelId="{F7AED6B6-722F-43DA-AD1F-17FD9982D742}" srcId="{C295A954-A42B-451D-818F-C406EC4464FE}" destId="{7699A343-AE31-40A5-A183-811721469235}" srcOrd="1" destOrd="0" parTransId="{6BFD4004-7ECE-4E14-9568-ED1233467AB0}" sibTransId="{C3B779A4-AE13-4AF8-8130-51D18DAD3C37}"/>
    <dgm:cxn modelId="{9FB768A9-1FA5-BD4A-84D8-222A46D6D4D1}" type="presOf" srcId="{C3B779A4-AE13-4AF8-8130-51D18DAD3C37}" destId="{41B7A459-F0E8-41FD-8272-4473D44A830B}" srcOrd="0" destOrd="0" presId="urn:microsoft.com/office/officeart/2005/8/layout/vProcess5"/>
    <dgm:cxn modelId="{013EE5F3-16A1-1747-8808-0F37BF89A9EB}" type="presOf" srcId="{A3A0F98F-4808-422E-913A-20B5287AC40B}" destId="{A6160341-82B8-4DBE-8FED-C20510F7B4D3}" srcOrd="0" destOrd="0" presId="urn:microsoft.com/office/officeart/2005/8/layout/vProcess5"/>
    <dgm:cxn modelId="{41C80D48-335F-CD4C-9FAF-8A1743C505C0}" type="presOf" srcId="{7699A343-AE31-40A5-A183-811721469235}" destId="{AF2A565A-FD59-4FF6-9172-09AAB9285D8D}" srcOrd="0" destOrd="0" presId="urn:microsoft.com/office/officeart/2005/8/layout/vProcess5"/>
    <dgm:cxn modelId="{F2907E07-7B00-DB4A-ACB3-AC73C2D55820}" type="presOf" srcId="{96786490-7ADB-4628-9A4A-F8AADD272645}" destId="{9AFA345C-743A-48EC-AA16-9DD5A7210A1E}" srcOrd="0" destOrd="0" presId="urn:microsoft.com/office/officeart/2005/8/layout/vProcess5"/>
    <dgm:cxn modelId="{76946196-E364-EC49-B592-A59D999DB6D1}" type="presOf" srcId="{C667FD72-0AE3-4CCD-B9E8-77CF7A0E2441}" destId="{D869DB0F-D134-4552-BF94-82145C5FD96D}" srcOrd="0" destOrd="0" presId="urn:microsoft.com/office/officeart/2005/8/layout/vProcess5"/>
    <dgm:cxn modelId="{289AA71D-E840-B64B-8E95-5E4C4C7E8AFB}" type="presOf" srcId="{7699A343-AE31-40A5-A183-811721469235}" destId="{655B6A2B-3FF4-418F-AA29-70722E69F95A}" srcOrd="1" destOrd="0" presId="urn:microsoft.com/office/officeart/2005/8/layout/vProcess5"/>
    <dgm:cxn modelId="{8001B6AF-5BBC-A444-A1F9-85E4CE739E7A}" type="presParOf" srcId="{5CB88400-0B63-41BD-9508-0575DF583A9F}" destId="{ECF4964F-0989-4332-B715-8E647C165323}" srcOrd="0" destOrd="0" presId="urn:microsoft.com/office/officeart/2005/8/layout/vProcess5"/>
    <dgm:cxn modelId="{BA9706FF-18C9-DF47-85FB-EEF6A23EE081}" type="presParOf" srcId="{5CB88400-0B63-41BD-9508-0575DF583A9F}" destId="{A6160341-82B8-4DBE-8FED-C20510F7B4D3}" srcOrd="1" destOrd="0" presId="urn:microsoft.com/office/officeart/2005/8/layout/vProcess5"/>
    <dgm:cxn modelId="{0A93295C-29F1-F440-9E3B-F4967A832763}" type="presParOf" srcId="{5CB88400-0B63-41BD-9508-0575DF583A9F}" destId="{AF2A565A-FD59-4FF6-9172-09AAB9285D8D}" srcOrd="2" destOrd="0" presId="urn:microsoft.com/office/officeart/2005/8/layout/vProcess5"/>
    <dgm:cxn modelId="{D205154A-6FDB-3A42-8189-D97C76287F95}" type="presParOf" srcId="{5CB88400-0B63-41BD-9508-0575DF583A9F}" destId="{D869DB0F-D134-4552-BF94-82145C5FD96D}" srcOrd="3" destOrd="0" presId="urn:microsoft.com/office/officeart/2005/8/layout/vProcess5"/>
    <dgm:cxn modelId="{BACA3DF6-E227-8449-BAB1-0BC4B85C45A4}" type="presParOf" srcId="{5CB88400-0B63-41BD-9508-0575DF583A9F}" destId="{9AFA345C-743A-48EC-AA16-9DD5A7210A1E}" srcOrd="4" destOrd="0" presId="urn:microsoft.com/office/officeart/2005/8/layout/vProcess5"/>
    <dgm:cxn modelId="{CE73B475-90A0-5143-B86A-383C42A62B72}" type="presParOf" srcId="{5CB88400-0B63-41BD-9508-0575DF583A9F}" destId="{41B7A459-F0E8-41FD-8272-4473D44A830B}" srcOrd="5" destOrd="0" presId="urn:microsoft.com/office/officeart/2005/8/layout/vProcess5"/>
    <dgm:cxn modelId="{6E0274D0-9C7D-164A-82A9-0968CE525B76}" type="presParOf" srcId="{5CB88400-0B63-41BD-9508-0575DF583A9F}" destId="{E339CC37-A400-4ADE-8250-81BC73F908F4}" srcOrd="6" destOrd="0" presId="urn:microsoft.com/office/officeart/2005/8/layout/vProcess5"/>
    <dgm:cxn modelId="{C49B0629-30C1-594E-B901-F05A5184B616}" type="presParOf" srcId="{5CB88400-0B63-41BD-9508-0575DF583A9F}" destId="{655B6A2B-3FF4-418F-AA29-70722E69F95A}" srcOrd="7" destOrd="0" presId="urn:microsoft.com/office/officeart/2005/8/layout/vProcess5"/>
    <dgm:cxn modelId="{1D767811-569A-E843-AFB8-F61501164D27}" type="presParOf" srcId="{5CB88400-0B63-41BD-9508-0575DF583A9F}" destId="{A8E47026-2B64-4A8F-A3CE-0783793FF1D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9BF1E8-E64A-4D5A-8DF3-463268C6AF40}" type="doc">
      <dgm:prSet loTypeId="urn:microsoft.com/office/officeart/2005/8/layout/arrow2" loCatId="process" qsTypeId="urn:microsoft.com/office/officeart/2005/8/quickstyle/simple5" qsCatId="simple" csTypeId="urn:microsoft.com/office/officeart/2005/8/colors/accent2_4" csCatId="accent2" phldr="1"/>
      <dgm:spPr/>
    </dgm:pt>
    <dgm:pt modelId="{DACF8F83-548B-4C6F-AB79-B494FFC062F4}">
      <dgm:prSet phldrT="[Text]"/>
      <dgm:spPr/>
      <dgm:t>
        <a:bodyPr/>
        <a:lstStyle/>
        <a:p>
          <a:r>
            <a:rPr lang="en-US" dirty="0" smtClean="0"/>
            <a:t>Ramp Up</a:t>
          </a:r>
          <a:endParaRPr lang="en-US" dirty="0"/>
        </a:p>
      </dgm:t>
    </dgm:pt>
    <dgm:pt modelId="{2727BC25-A1FF-4383-A837-3254A269F972}" type="parTrans" cxnId="{62CA5879-8D43-49FA-9783-0E68F8E20910}">
      <dgm:prSet/>
      <dgm:spPr/>
      <dgm:t>
        <a:bodyPr/>
        <a:lstStyle/>
        <a:p>
          <a:endParaRPr lang="en-US"/>
        </a:p>
      </dgm:t>
    </dgm:pt>
    <dgm:pt modelId="{F28D17F7-772A-466A-8843-A637D3A3D840}" type="sibTrans" cxnId="{62CA5879-8D43-49FA-9783-0E68F8E20910}">
      <dgm:prSet/>
      <dgm:spPr/>
      <dgm:t>
        <a:bodyPr/>
        <a:lstStyle/>
        <a:p>
          <a:endParaRPr lang="en-US"/>
        </a:p>
      </dgm:t>
    </dgm:pt>
    <dgm:pt modelId="{7C1DBEDD-BE94-49F9-8E8D-4F82F19BF3A4}">
      <dgm:prSet phldrT="[Text]"/>
      <dgm:spPr/>
      <dgm:t>
        <a:bodyPr/>
        <a:lstStyle/>
        <a:p>
          <a:r>
            <a:rPr lang="en-US" dirty="0" smtClean="0"/>
            <a:t>Peak</a:t>
          </a:r>
          <a:endParaRPr lang="en-US" dirty="0"/>
        </a:p>
      </dgm:t>
    </dgm:pt>
    <dgm:pt modelId="{149A1780-E431-46B9-83D7-3B2B3BDB34C1}" type="parTrans" cxnId="{7A02361B-86A5-4F1F-B714-F572F37C2823}">
      <dgm:prSet/>
      <dgm:spPr/>
      <dgm:t>
        <a:bodyPr/>
        <a:lstStyle/>
        <a:p>
          <a:endParaRPr lang="en-US"/>
        </a:p>
      </dgm:t>
    </dgm:pt>
    <dgm:pt modelId="{6DBA4E10-A357-4D3F-85C2-A1DA5C478B70}" type="sibTrans" cxnId="{7A02361B-86A5-4F1F-B714-F572F37C2823}">
      <dgm:prSet/>
      <dgm:spPr/>
      <dgm:t>
        <a:bodyPr/>
        <a:lstStyle/>
        <a:p>
          <a:endParaRPr lang="en-US"/>
        </a:p>
      </dgm:t>
    </dgm:pt>
    <dgm:pt modelId="{EE84F169-86EA-4E52-ABF8-2182192D9572}">
      <dgm:prSet phldrT="[Text]"/>
      <dgm:spPr/>
      <dgm:t>
        <a:bodyPr/>
        <a:lstStyle/>
        <a:p>
          <a:r>
            <a:rPr lang="en-US" dirty="0" smtClean="0"/>
            <a:t>Ramp down</a:t>
          </a:r>
          <a:endParaRPr lang="en-US" dirty="0"/>
        </a:p>
      </dgm:t>
    </dgm:pt>
    <dgm:pt modelId="{A255A051-C5DC-4DBB-963A-49A7D5AFC943}" type="parTrans" cxnId="{925AD9B7-2BDD-4B42-91E2-D61FFCD475AB}">
      <dgm:prSet/>
      <dgm:spPr/>
      <dgm:t>
        <a:bodyPr/>
        <a:lstStyle/>
        <a:p>
          <a:endParaRPr lang="en-US"/>
        </a:p>
      </dgm:t>
    </dgm:pt>
    <dgm:pt modelId="{DF97BFA3-0259-449B-8CEA-120527BD4276}" type="sibTrans" cxnId="{925AD9B7-2BDD-4B42-91E2-D61FFCD475AB}">
      <dgm:prSet/>
      <dgm:spPr/>
      <dgm:t>
        <a:bodyPr/>
        <a:lstStyle/>
        <a:p>
          <a:endParaRPr lang="en-US"/>
        </a:p>
      </dgm:t>
    </dgm:pt>
    <dgm:pt modelId="{CC5EC82C-43E0-42FB-A0DA-BF40C859A90E}" type="pres">
      <dgm:prSet presAssocID="{4D9BF1E8-E64A-4D5A-8DF3-463268C6AF40}" presName="arrowDiagram" presStyleCnt="0">
        <dgm:presLayoutVars>
          <dgm:chMax val="5"/>
          <dgm:dir/>
          <dgm:resizeHandles val="exact"/>
        </dgm:presLayoutVars>
      </dgm:prSet>
      <dgm:spPr/>
    </dgm:pt>
    <dgm:pt modelId="{0CAC705E-196C-4516-B8B9-47F40C58FF2B}" type="pres">
      <dgm:prSet presAssocID="{4D9BF1E8-E64A-4D5A-8DF3-463268C6AF40}" presName="arrow" presStyleLbl="bgShp" presStyleIdx="0" presStyleCnt="1" custLinFactNeighborX="1826" custLinFactNeighborY="-55421"/>
      <dgm:spPr/>
    </dgm:pt>
    <dgm:pt modelId="{ECCE7C71-9938-4322-96C9-907C5A7B52ED}" type="pres">
      <dgm:prSet presAssocID="{4D9BF1E8-E64A-4D5A-8DF3-463268C6AF40}" presName="arrowDiagram3" presStyleCnt="0"/>
      <dgm:spPr/>
    </dgm:pt>
    <dgm:pt modelId="{CA971AD3-98AE-485B-9E94-2EBF7D204A3D}" type="pres">
      <dgm:prSet presAssocID="{DACF8F83-548B-4C6F-AB79-B494FFC062F4}" presName="bullet3a" presStyleLbl="node1" presStyleIdx="0" presStyleCnt="3"/>
      <dgm:spPr/>
    </dgm:pt>
    <dgm:pt modelId="{95ED729B-7714-45B9-9533-62B7D60CF172}" type="pres">
      <dgm:prSet presAssocID="{DACF8F83-548B-4C6F-AB79-B494FFC062F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8F10A-1240-4EC5-B584-5119BE424145}" type="pres">
      <dgm:prSet presAssocID="{7C1DBEDD-BE94-49F9-8E8D-4F82F19BF3A4}" presName="bullet3b" presStyleLbl="node1" presStyleIdx="1" presStyleCnt="3"/>
      <dgm:spPr/>
    </dgm:pt>
    <dgm:pt modelId="{A8717CEA-E490-4ABE-BB94-5291E24152F9}" type="pres">
      <dgm:prSet presAssocID="{7C1DBEDD-BE94-49F9-8E8D-4F82F19BF3A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E2D78-B6B4-41D3-9775-DE4D1079FD7E}" type="pres">
      <dgm:prSet presAssocID="{EE84F169-86EA-4E52-ABF8-2182192D9572}" presName="bullet3c" presStyleLbl="node1" presStyleIdx="2" presStyleCnt="3"/>
      <dgm:spPr/>
    </dgm:pt>
    <dgm:pt modelId="{44A985BF-A0D4-449F-B352-79E657A8AC5D}" type="pres">
      <dgm:prSet presAssocID="{EE84F169-86EA-4E52-ABF8-2182192D957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AD9B7-2BDD-4B42-91E2-D61FFCD475AB}" srcId="{4D9BF1E8-E64A-4D5A-8DF3-463268C6AF40}" destId="{EE84F169-86EA-4E52-ABF8-2182192D9572}" srcOrd="2" destOrd="0" parTransId="{A255A051-C5DC-4DBB-963A-49A7D5AFC943}" sibTransId="{DF97BFA3-0259-449B-8CEA-120527BD4276}"/>
    <dgm:cxn modelId="{393BAEB0-C65C-CD4C-B806-8F87D4C6C8E2}" type="presOf" srcId="{7C1DBEDD-BE94-49F9-8E8D-4F82F19BF3A4}" destId="{A8717CEA-E490-4ABE-BB94-5291E24152F9}" srcOrd="0" destOrd="0" presId="urn:microsoft.com/office/officeart/2005/8/layout/arrow2"/>
    <dgm:cxn modelId="{7A02361B-86A5-4F1F-B714-F572F37C2823}" srcId="{4D9BF1E8-E64A-4D5A-8DF3-463268C6AF40}" destId="{7C1DBEDD-BE94-49F9-8E8D-4F82F19BF3A4}" srcOrd="1" destOrd="0" parTransId="{149A1780-E431-46B9-83D7-3B2B3BDB34C1}" sibTransId="{6DBA4E10-A357-4D3F-85C2-A1DA5C478B70}"/>
    <dgm:cxn modelId="{F3DC4DC0-A782-E342-8058-A6B1B170B36F}" type="presOf" srcId="{EE84F169-86EA-4E52-ABF8-2182192D9572}" destId="{44A985BF-A0D4-449F-B352-79E657A8AC5D}" srcOrd="0" destOrd="0" presId="urn:microsoft.com/office/officeart/2005/8/layout/arrow2"/>
    <dgm:cxn modelId="{2BDAFB0B-9C32-604E-AA38-9FD658FDC06E}" type="presOf" srcId="{DACF8F83-548B-4C6F-AB79-B494FFC062F4}" destId="{95ED729B-7714-45B9-9533-62B7D60CF172}" srcOrd="0" destOrd="0" presId="urn:microsoft.com/office/officeart/2005/8/layout/arrow2"/>
    <dgm:cxn modelId="{62CA5879-8D43-49FA-9783-0E68F8E20910}" srcId="{4D9BF1E8-E64A-4D5A-8DF3-463268C6AF40}" destId="{DACF8F83-548B-4C6F-AB79-B494FFC062F4}" srcOrd="0" destOrd="0" parTransId="{2727BC25-A1FF-4383-A837-3254A269F972}" sibTransId="{F28D17F7-772A-466A-8843-A637D3A3D840}"/>
    <dgm:cxn modelId="{9DC07A02-A89A-A64B-BA6A-D9A6CABC029E}" type="presOf" srcId="{4D9BF1E8-E64A-4D5A-8DF3-463268C6AF40}" destId="{CC5EC82C-43E0-42FB-A0DA-BF40C859A90E}" srcOrd="0" destOrd="0" presId="urn:microsoft.com/office/officeart/2005/8/layout/arrow2"/>
    <dgm:cxn modelId="{7BA7B754-0E0D-E646-9054-CE0FBC4E13C2}" type="presParOf" srcId="{CC5EC82C-43E0-42FB-A0DA-BF40C859A90E}" destId="{0CAC705E-196C-4516-B8B9-47F40C58FF2B}" srcOrd="0" destOrd="0" presId="urn:microsoft.com/office/officeart/2005/8/layout/arrow2"/>
    <dgm:cxn modelId="{DC73DC41-1436-C343-8143-500A4C0ECB72}" type="presParOf" srcId="{CC5EC82C-43E0-42FB-A0DA-BF40C859A90E}" destId="{ECCE7C71-9938-4322-96C9-907C5A7B52ED}" srcOrd="1" destOrd="0" presId="urn:microsoft.com/office/officeart/2005/8/layout/arrow2"/>
    <dgm:cxn modelId="{45318C29-FFF8-7B4F-B40D-F19D455DA463}" type="presParOf" srcId="{ECCE7C71-9938-4322-96C9-907C5A7B52ED}" destId="{CA971AD3-98AE-485B-9E94-2EBF7D204A3D}" srcOrd="0" destOrd="0" presId="urn:microsoft.com/office/officeart/2005/8/layout/arrow2"/>
    <dgm:cxn modelId="{29C18ADD-ECD9-B54C-98FE-CFFBD98A4EF8}" type="presParOf" srcId="{ECCE7C71-9938-4322-96C9-907C5A7B52ED}" destId="{95ED729B-7714-45B9-9533-62B7D60CF172}" srcOrd="1" destOrd="0" presId="urn:microsoft.com/office/officeart/2005/8/layout/arrow2"/>
    <dgm:cxn modelId="{F3BA158E-FFD7-9A42-AD32-D14FF4981732}" type="presParOf" srcId="{ECCE7C71-9938-4322-96C9-907C5A7B52ED}" destId="{F698F10A-1240-4EC5-B584-5119BE424145}" srcOrd="2" destOrd="0" presId="urn:microsoft.com/office/officeart/2005/8/layout/arrow2"/>
    <dgm:cxn modelId="{A9F9A3F2-CA4C-FF47-BBF1-2550F5E07646}" type="presParOf" srcId="{ECCE7C71-9938-4322-96C9-907C5A7B52ED}" destId="{A8717CEA-E490-4ABE-BB94-5291E24152F9}" srcOrd="3" destOrd="0" presId="urn:microsoft.com/office/officeart/2005/8/layout/arrow2"/>
    <dgm:cxn modelId="{4C333D31-705C-DF45-8781-8DFBBB58D909}" type="presParOf" srcId="{ECCE7C71-9938-4322-96C9-907C5A7B52ED}" destId="{6D1E2D78-B6B4-41D3-9775-DE4D1079FD7E}" srcOrd="4" destOrd="0" presId="urn:microsoft.com/office/officeart/2005/8/layout/arrow2"/>
    <dgm:cxn modelId="{D5DB98D7-5471-FF4A-A311-E037C549F271}" type="presParOf" srcId="{ECCE7C71-9938-4322-96C9-907C5A7B52ED}" destId="{44A985BF-A0D4-449F-B352-79E657A8AC5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B10CB3-7E07-45FD-A3E9-808177166BA0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6B695AB-6964-4E02-9121-76ECA002C70F}">
      <dgm:prSet phldrT="[Text]" custT="1"/>
      <dgm:spPr/>
      <dgm:t>
        <a:bodyPr/>
        <a:lstStyle/>
        <a:p>
          <a:r>
            <a:rPr lang="en-US" sz="4000" dirty="0" smtClean="0"/>
            <a:t>ACCEPTS</a:t>
          </a:r>
          <a:endParaRPr lang="en-US" sz="4000" dirty="0"/>
        </a:p>
      </dgm:t>
    </dgm:pt>
    <dgm:pt modelId="{2BBF105D-3DDD-43BC-B9A4-E43FCCADBC98}" type="parTrans" cxnId="{E4E09F04-743C-4D81-8630-717EDC990F1F}">
      <dgm:prSet/>
      <dgm:spPr/>
      <dgm:t>
        <a:bodyPr/>
        <a:lstStyle/>
        <a:p>
          <a:endParaRPr lang="en-US"/>
        </a:p>
      </dgm:t>
    </dgm:pt>
    <dgm:pt modelId="{953F3C7F-1FFE-4BF7-9BC0-DEC5450D2C50}" type="sibTrans" cxnId="{E4E09F04-743C-4D81-8630-717EDC990F1F}">
      <dgm:prSet/>
      <dgm:spPr/>
      <dgm:t>
        <a:bodyPr/>
        <a:lstStyle/>
        <a:p>
          <a:endParaRPr lang="en-US"/>
        </a:p>
      </dgm:t>
    </dgm:pt>
    <dgm:pt modelId="{1E00FED9-31A7-4750-B150-31E024A6619B}">
      <dgm:prSet phldrT="[Text]" custT="1"/>
      <dgm:spPr/>
      <dgm:t>
        <a:bodyPr/>
        <a:lstStyle/>
        <a:p>
          <a:r>
            <a:rPr lang="en-US" sz="2000" dirty="0" smtClean="0"/>
            <a:t>Distraction When Distressed</a:t>
          </a:r>
          <a:endParaRPr lang="en-US" sz="2000" dirty="0"/>
        </a:p>
      </dgm:t>
    </dgm:pt>
    <dgm:pt modelId="{E0CF4D0C-AB63-43F2-979C-90C9EAAB3B6D}" type="parTrans" cxnId="{002491E5-90F5-4389-AC0A-BF09858E4B4A}">
      <dgm:prSet/>
      <dgm:spPr/>
      <dgm:t>
        <a:bodyPr/>
        <a:lstStyle/>
        <a:p>
          <a:endParaRPr lang="en-US"/>
        </a:p>
      </dgm:t>
    </dgm:pt>
    <dgm:pt modelId="{21B24BC2-6BCB-409B-B946-458A1561F4B3}" type="sibTrans" cxnId="{002491E5-90F5-4389-AC0A-BF09858E4B4A}">
      <dgm:prSet/>
      <dgm:spPr/>
      <dgm:t>
        <a:bodyPr/>
        <a:lstStyle/>
        <a:p>
          <a:endParaRPr lang="en-US"/>
        </a:p>
      </dgm:t>
    </dgm:pt>
    <dgm:pt modelId="{19B3863A-DB78-4E2A-B867-862167936F60}">
      <dgm:prSet phldrT="[Text]"/>
      <dgm:spPr/>
      <dgm:t>
        <a:bodyPr/>
        <a:lstStyle/>
        <a:p>
          <a:endParaRPr lang="en-US" sz="1700" dirty="0"/>
        </a:p>
      </dgm:t>
    </dgm:pt>
    <dgm:pt modelId="{9531BB28-F9BD-4A3A-A78A-12F465381C30}" type="parTrans" cxnId="{405F1B9D-CEB7-4138-8F9F-C3E1C2ED0DB5}">
      <dgm:prSet/>
      <dgm:spPr/>
      <dgm:t>
        <a:bodyPr/>
        <a:lstStyle/>
        <a:p>
          <a:endParaRPr lang="en-US"/>
        </a:p>
      </dgm:t>
    </dgm:pt>
    <dgm:pt modelId="{C29E050D-8A07-4EF0-9329-136A8A082940}" type="sibTrans" cxnId="{405F1B9D-CEB7-4138-8F9F-C3E1C2ED0DB5}">
      <dgm:prSet/>
      <dgm:spPr/>
      <dgm:t>
        <a:bodyPr/>
        <a:lstStyle/>
        <a:p>
          <a:endParaRPr lang="en-US"/>
        </a:p>
      </dgm:t>
    </dgm:pt>
    <dgm:pt modelId="{98235929-7E00-4A5B-BC21-724A58359DF9}">
      <dgm:prSet phldrT="[Text]"/>
      <dgm:spPr/>
      <dgm:t>
        <a:bodyPr/>
        <a:lstStyle/>
        <a:p>
          <a:r>
            <a:rPr lang="en-US" dirty="0" smtClean="0"/>
            <a:t>IMPROVE</a:t>
          </a:r>
          <a:endParaRPr lang="en-US" dirty="0"/>
        </a:p>
      </dgm:t>
    </dgm:pt>
    <dgm:pt modelId="{7C132315-37F1-4434-85FB-AAA50B286DAD}" type="parTrans" cxnId="{CB5FF74D-C6B9-4F84-BCED-70070924E1B0}">
      <dgm:prSet/>
      <dgm:spPr/>
      <dgm:t>
        <a:bodyPr/>
        <a:lstStyle/>
        <a:p>
          <a:endParaRPr lang="en-US"/>
        </a:p>
      </dgm:t>
    </dgm:pt>
    <dgm:pt modelId="{31DC958B-692D-4AFB-BF14-14AA81DFEB90}" type="sibTrans" cxnId="{CB5FF74D-C6B9-4F84-BCED-70070924E1B0}">
      <dgm:prSet/>
      <dgm:spPr/>
      <dgm:t>
        <a:bodyPr/>
        <a:lstStyle/>
        <a:p>
          <a:endParaRPr lang="en-US"/>
        </a:p>
      </dgm:t>
    </dgm:pt>
    <dgm:pt modelId="{34944EC0-5268-4606-B3B5-8C8B96F8E0F4}">
      <dgm:prSet phldrT="[Text]" custT="1"/>
      <dgm:spPr/>
      <dgm:t>
        <a:bodyPr/>
        <a:lstStyle/>
        <a:p>
          <a:r>
            <a:rPr lang="en-US" sz="1800" dirty="0" smtClean="0"/>
            <a:t>Getting through difficult moments</a:t>
          </a:r>
          <a:endParaRPr lang="en-US" sz="1800" dirty="0"/>
        </a:p>
      </dgm:t>
    </dgm:pt>
    <dgm:pt modelId="{CDC2D039-1818-4A03-B140-119C8DA6F97E}" type="parTrans" cxnId="{4DBACBC3-609B-475D-9773-EAA3B30D7858}">
      <dgm:prSet/>
      <dgm:spPr/>
      <dgm:t>
        <a:bodyPr/>
        <a:lstStyle/>
        <a:p>
          <a:endParaRPr lang="en-US"/>
        </a:p>
      </dgm:t>
    </dgm:pt>
    <dgm:pt modelId="{A2B0B390-BA3D-482B-95D2-98FECA9189EC}" type="sibTrans" cxnId="{4DBACBC3-609B-475D-9773-EAA3B30D7858}">
      <dgm:prSet/>
      <dgm:spPr/>
      <dgm:t>
        <a:bodyPr/>
        <a:lstStyle/>
        <a:p>
          <a:endParaRPr lang="en-US"/>
        </a:p>
      </dgm:t>
    </dgm:pt>
    <dgm:pt modelId="{391625DD-B902-494D-A1A9-A7144ECCEB0D}">
      <dgm:prSet phldrT="[Text]"/>
      <dgm:spPr/>
      <dgm:t>
        <a:bodyPr/>
        <a:lstStyle/>
        <a:p>
          <a:r>
            <a:rPr lang="en-US" dirty="0" smtClean="0"/>
            <a:t>Soothing with Senses</a:t>
          </a:r>
          <a:endParaRPr lang="en-US" dirty="0"/>
        </a:p>
      </dgm:t>
    </dgm:pt>
    <dgm:pt modelId="{87D32EA4-69BA-46C1-AD91-D29AF6322E57}" type="parTrans" cxnId="{73BDEB7D-4000-4A74-A990-F1B7F2B56645}">
      <dgm:prSet/>
      <dgm:spPr/>
      <dgm:t>
        <a:bodyPr/>
        <a:lstStyle/>
        <a:p>
          <a:endParaRPr lang="en-US"/>
        </a:p>
      </dgm:t>
    </dgm:pt>
    <dgm:pt modelId="{F863729E-CDD9-4F4C-9825-E55A1BDC11BA}" type="sibTrans" cxnId="{73BDEB7D-4000-4A74-A990-F1B7F2B56645}">
      <dgm:prSet/>
      <dgm:spPr/>
      <dgm:t>
        <a:bodyPr/>
        <a:lstStyle/>
        <a:p>
          <a:endParaRPr lang="en-US"/>
        </a:p>
      </dgm:t>
    </dgm:pt>
    <dgm:pt modelId="{58F050FD-C64D-4064-B2D8-8CAA56101459}">
      <dgm:prSet phldrT="[Text]" custT="1"/>
      <dgm:spPr/>
      <dgm:t>
        <a:bodyPr/>
        <a:lstStyle/>
        <a:p>
          <a:r>
            <a:rPr lang="en-US" sz="2000" dirty="0" smtClean="0"/>
            <a:t>Self-soothing during difficult times</a:t>
          </a:r>
          <a:endParaRPr lang="en-US" sz="2000" dirty="0"/>
        </a:p>
      </dgm:t>
    </dgm:pt>
    <dgm:pt modelId="{BDD1EA3B-CCAF-47D6-8E14-607D1CA1B5F3}" type="parTrans" cxnId="{E58120BC-F37A-4A8E-BCEC-DEE0823A3F84}">
      <dgm:prSet/>
      <dgm:spPr/>
      <dgm:t>
        <a:bodyPr/>
        <a:lstStyle/>
        <a:p>
          <a:endParaRPr lang="en-US"/>
        </a:p>
      </dgm:t>
    </dgm:pt>
    <dgm:pt modelId="{D776D0ED-B930-4915-A0A6-F07A44163B45}" type="sibTrans" cxnId="{E58120BC-F37A-4A8E-BCEC-DEE0823A3F84}">
      <dgm:prSet/>
      <dgm:spPr/>
      <dgm:t>
        <a:bodyPr/>
        <a:lstStyle/>
        <a:p>
          <a:endParaRPr lang="en-US"/>
        </a:p>
      </dgm:t>
    </dgm:pt>
    <dgm:pt modelId="{2AB64665-52F4-4FCA-940D-6523E6BC2550}">
      <dgm:prSet/>
      <dgm:spPr/>
      <dgm:t>
        <a:bodyPr/>
        <a:lstStyle/>
        <a:p>
          <a:endParaRPr lang="en-US" sz="1700" dirty="0"/>
        </a:p>
      </dgm:t>
    </dgm:pt>
    <dgm:pt modelId="{49AC0455-13AB-4179-B82D-D089831A60C1}" type="parTrans" cxnId="{407F78B4-2A4D-47E1-913B-ED1B640D9B9F}">
      <dgm:prSet/>
      <dgm:spPr/>
      <dgm:t>
        <a:bodyPr/>
        <a:lstStyle/>
        <a:p>
          <a:endParaRPr lang="en-US"/>
        </a:p>
      </dgm:t>
    </dgm:pt>
    <dgm:pt modelId="{EB80672F-CB2B-4FDD-BE19-6B8D3FB73D20}" type="sibTrans" cxnId="{407F78B4-2A4D-47E1-913B-ED1B640D9B9F}">
      <dgm:prSet/>
      <dgm:spPr/>
      <dgm:t>
        <a:bodyPr/>
        <a:lstStyle/>
        <a:p>
          <a:endParaRPr lang="en-US"/>
        </a:p>
      </dgm:t>
    </dgm:pt>
    <dgm:pt modelId="{6387425F-F43A-43E6-981F-11A95BC7A2CC}">
      <dgm:prSet/>
      <dgm:spPr/>
      <dgm:t>
        <a:bodyPr/>
        <a:lstStyle/>
        <a:p>
          <a:r>
            <a:rPr lang="en-US" dirty="0" smtClean="0"/>
            <a:t>Urge Surfing</a:t>
          </a:r>
          <a:endParaRPr lang="en-US" dirty="0"/>
        </a:p>
      </dgm:t>
    </dgm:pt>
    <dgm:pt modelId="{B01C512B-45B2-48DC-996F-00DB30AEC4CE}" type="parTrans" cxnId="{627F7EF8-4A7C-476A-8284-E8512B01AA8D}">
      <dgm:prSet/>
      <dgm:spPr/>
      <dgm:t>
        <a:bodyPr/>
        <a:lstStyle/>
        <a:p>
          <a:endParaRPr lang="en-US"/>
        </a:p>
      </dgm:t>
    </dgm:pt>
    <dgm:pt modelId="{7FD97F15-B468-4343-A99B-000327157975}" type="sibTrans" cxnId="{627F7EF8-4A7C-476A-8284-E8512B01AA8D}">
      <dgm:prSet/>
      <dgm:spPr/>
      <dgm:t>
        <a:bodyPr/>
        <a:lstStyle/>
        <a:p>
          <a:endParaRPr lang="en-US"/>
        </a:p>
      </dgm:t>
    </dgm:pt>
    <dgm:pt modelId="{F648E906-D233-4B85-9EC6-F740A6E92C90}">
      <dgm:prSet phldrT="[Text]" custT="1"/>
      <dgm:spPr/>
      <dgm:t>
        <a:bodyPr/>
        <a:lstStyle/>
        <a:p>
          <a:r>
            <a:rPr lang="en-US" sz="1800" dirty="0" smtClean="0"/>
            <a:t>Making meaning out of tough times</a:t>
          </a:r>
          <a:endParaRPr lang="en-US" sz="1800" dirty="0"/>
        </a:p>
      </dgm:t>
    </dgm:pt>
    <dgm:pt modelId="{CB794C0B-C260-407E-81C8-7EC60E7C7A3C}" type="parTrans" cxnId="{E089478B-B509-4105-B958-431E36F882CF}">
      <dgm:prSet/>
      <dgm:spPr/>
      <dgm:t>
        <a:bodyPr/>
        <a:lstStyle/>
        <a:p>
          <a:endParaRPr lang="en-US"/>
        </a:p>
      </dgm:t>
    </dgm:pt>
    <dgm:pt modelId="{4E36CD25-6FCE-4527-80F2-21FDC2699371}" type="sibTrans" cxnId="{E089478B-B509-4105-B958-431E36F882CF}">
      <dgm:prSet/>
      <dgm:spPr/>
      <dgm:t>
        <a:bodyPr/>
        <a:lstStyle/>
        <a:p>
          <a:endParaRPr lang="en-US"/>
        </a:p>
      </dgm:t>
    </dgm:pt>
    <dgm:pt modelId="{3ACC7DA5-1B02-47E9-B3BC-C39BE8F41563}">
      <dgm:prSet custT="1"/>
      <dgm:spPr/>
      <dgm:t>
        <a:bodyPr/>
        <a:lstStyle/>
        <a:p>
          <a:r>
            <a:rPr lang="en-US" sz="2000" dirty="0" smtClean="0"/>
            <a:t>Getting through urge to engage in impulsive behaviors</a:t>
          </a:r>
          <a:endParaRPr lang="en-US" sz="2000" dirty="0"/>
        </a:p>
      </dgm:t>
    </dgm:pt>
    <dgm:pt modelId="{49CAF39F-3751-4416-831C-93278225BAFF}" type="parTrans" cxnId="{1DC08484-CF6E-4CDE-809C-336D4FD7B3F3}">
      <dgm:prSet/>
      <dgm:spPr/>
      <dgm:t>
        <a:bodyPr/>
        <a:lstStyle/>
        <a:p>
          <a:endParaRPr lang="en-US"/>
        </a:p>
      </dgm:t>
    </dgm:pt>
    <dgm:pt modelId="{0FD30605-9E17-4E03-B77C-D881E5CBC15D}" type="sibTrans" cxnId="{1DC08484-CF6E-4CDE-809C-336D4FD7B3F3}">
      <dgm:prSet/>
      <dgm:spPr/>
      <dgm:t>
        <a:bodyPr/>
        <a:lstStyle/>
        <a:p>
          <a:endParaRPr lang="en-US"/>
        </a:p>
      </dgm:t>
    </dgm:pt>
    <dgm:pt modelId="{F9436F04-835F-4BE1-A6BD-7DB78B35C66E}">
      <dgm:prSet phldrT="[Text]" custT="1"/>
      <dgm:spPr/>
      <dgm:t>
        <a:bodyPr/>
        <a:lstStyle/>
        <a:p>
          <a:r>
            <a:rPr lang="en-US" sz="2000" dirty="0" smtClean="0"/>
            <a:t>Doing something else until Wise</a:t>
          </a:r>
          <a:endParaRPr lang="en-US" sz="2000" dirty="0"/>
        </a:p>
      </dgm:t>
    </dgm:pt>
    <dgm:pt modelId="{4C25E9C8-B0E0-483D-BD45-31EAA05BDB3E}" type="parTrans" cxnId="{8E2F277A-DE35-487B-B0F0-0304AF4E7D94}">
      <dgm:prSet/>
      <dgm:spPr/>
      <dgm:t>
        <a:bodyPr/>
        <a:lstStyle/>
        <a:p>
          <a:endParaRPr lang="en-US"/>
        </a:p>
      </dgm:t>
    </dgm:pt>
    <dgm:pt modelId="{2A56CB0B-228C-4FBB-A351-A965279D19C2}" type="sibTrans" cxnId="{8E2F277A-DE35-487B-B0F0-0304AF4E7D94}">
      <dgm:prSet/>
      <dgm:spPr/>
      <dgm:t>
        <a:bodyPr/>
        <a:lstStyle/>
        <a:p>
          <a:endParaRPr lang="en-US"/>
        </a:p>
      </dgm:t>
    </dgm:pt>
    <dgm:pt modelId="{31D773B6-F152-4C6E-9963-147EB9E2308E}">
      <dgm:prSet phldrT="[Text]" custT="1"/>
      <dgm:spPr/>
      <dgm:t>
        <a:bodyPr/>
        <a:lstStyle/>
        <a:p>
          <a:r>
            <a:rPr lang="en-US" sz="2000" dirty="0" smtClean="0"/>
            <a:t>Helping yourself feel better</a:t>
          </a:r>
          <a:endParaRPr lang="en-US" sz="2000" dirty="0"/>
        </a:p>
      </dgm:t>
    </dgm:pt>
    <dgm:pt modelId="{7A7699DC-DF4B-4091-B18C-81AC08F8BB53}" type="parTrans" cxnId="{43020DB4-CDFC-482D-AF01-35400C7711BC}">
      <dgm:prSet/>
      <dgm:spPr/>
      <dgm:t>
        <a:bodyPr/>
        <a:lstStyle/>
        <a:p>
          <a:endParaRPr lang="en-US"/>
        </a:p>
      </dgm:t>
    </dgm:pt>
    <dgm:pt modelId="{C866996F-5B41-4189-AEB9-BD78E3DB15EF}" type="sibTrans" cxnId="{43020DB4-CDFC-482D-AF01-35400C7711BC}">
      <dgm:prSet/>
      <dgm:spPr/>
      <dgm:t>
        <a:bodyPr/>
        <a:lstStyle/>
        <a:p>
          <a:endParaRPr lang="en-US"/>
        </a:p>
      </dgm:t>
    </dgm:pt>
    <dgm:pt modelId="{5D486A39-719F-4890-8759-D88E756C5EFC}" type="pres">
      <dgm:prSet presAssocID="{0DB10CB3-7E07-45FD-A3E9-808177166B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47E314-6251-4A4B-BAC2-AD8B1237430C}" type="pres">
      <dgm:prSet presAssocID="{C6B695AB-6964-4E02-9121-76ECA002C70F}" presName="linNode" presStyleCnt="0"/>
      <dgm:spPr/>
    </dgm:pt>
    <dgm:pt modelId="{DD6D7CA4-49D3-4BEF-945B-9A1BD64BCEE0}" type="pres">
      <dgm:prSet presAssocID="{C6B695AB-6964-4E02-9121-76ECA002C70F}" presName="parentShp" presStyleLbl="node1" presStyleIdx="0" presStyleCnt="4" custScaleY="86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F00F2-2F08-4FE4-BE12-064E42B3B745}" type="pres">
      <dgm:prSet presAssocID="{C6B695AB-6964-4E02-9121-76ECA002C70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98603-6645-4438-91BC-B81714F93F47}" type="pres">
      <dgm:prSet presAssocID="{953F3C7F-1FFE-4BF7-9BC0-DEC5450D2C50}" presName="spacing" presStyleCnt="0"/>
      <dgm:spPr/>
    </dgm:pt>
    <dgm:pt modelId="{17565ACC-96D7-44F5-B610-5544740475E1}" type="pres">
      <dgm:prSet presAssocID="{98235929-7E00-4A5B-BC21-724A58359DF9}" presName="linNode" presStyleCnt="0"/>
      <dgm:spPr/>
    </dgm:pt>
    <dgm:pt modelId="{FD7EDBE0-3C13-4C35-9DED-707476FF85A2}" type="pres">
      <dgm:prSet presAssocID="{98235929-7E00-4A5B-BC21-724A58359DF9}" presName="parentShp" presStyleLbl="node1" presStyleIdx="1" presStyleCnt="4" custLinFactY="550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DA230-C29B-4595-AA21-EAB91403CD5B}" type="pres">
      <dgm:prSet presAssocID="{98235929-7E00-4A5B-BC21-724A58359DF9}" presName="childShp" presStyleLbl="bgAccFollowNode1" presStyleIdx="1" presStyleCnt="4" custLinFactY="7050" custLinFactNeighborX="18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A2582-A941-4823-901A-104D4CF45728}" type="pres">
      <dgm:prSet presAssocID="{31DC958B-692D-4AFB-BF14-14AA81DFEB90}" presName="spacing" presStyleCnt="0"/>
      <dgm:spPr/>
    </dgm:pt>
    <dgm:pt modelId="{29E1447C-1F7F-438F-A4BA-31212B6965FF}" type="pres">
      <dgm:prSet presAssocID="{6387425F-F43A-43E6-981F-11A95BC7A2CC}" presName="linNode" presStyleCnt="0"/>
      <dgm:spPr/>
    </dgm:pt>
    <dgm:pt modelId="{848B7D0A-91ED-4762-9173-FB5F43381F11}" type="pres">
      <dgm:prSet presAssocID="{6387425F-F43A-43E6-981F-11A95BC7A2CC}" presName="parentShp" presStyleLbl="node1" presStyleIdx="2" presStyleCnt="4" custLinFactY="203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183E4-40D1-4AC5-92CC-F2324ED971FC}" type="pres">
      <dgm:prSet presAssocID="{6387425F-F43A-43E6-981F-11A95BC7A2CC}" presName="childShp" presStyleLbl="bgAccFollowNode1" presStyleIdx="2" presStyleCnt="4" custLinFactY="5638" custLinFactNeighborX="185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4C524-F434-46B0-B342-E9B2AD845417}" type="pres">
      <dgm:prSet presAssocID="{7FD97F15-B468-4343-A99B-000327157975}" presName="spacing" presStyleCnt="0"/>
      <dgm:spPr/>
    </dgm:pt>
    <dgm:pt modelId="{766B35D3-3F82-430D-A4A5-8F6807D989B7}" type="pres">
      <dgm:prSet presAssocID="{391625DD-B902-494D-A1A9-A7144ECCEB0D}" presName="linNode" presStyleCnt="0"/>
      <dgm:spPr/>
    </dgm:pt>
    <dgm:pt modelId="{63BA612D-5491-465B-B636-094CD16183EE}" type="pres">
      <dgm:prSet presAssocID="{391625DD-B902-494D-A1A9-A7144ECCEB0D}" presName="parentShp" presStyleLbl="node1" presStyleIdx="3" presStyleCnt="4" custLinFactY="-100000" custLinFactNeighborY="-128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7838E-BBA0-446B-BE09-B27687F92C7F}" type="pres">
      <dgm:prSet presAssocID="{391625DD-B902-494D-A1A9-A7144ECCEB0D}" presName="childShp" presStyleLbl="bgAccFollowNode1" presStyleIdx="3" presStyleCnt="4" custLinFactY="-100000" custLinFactNeighborX="1852" custLinFactNeighborY="-128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683461-402E-6A4F-81E8-5FA7E9008476}" type="presOf" srcId="{6387425F-F43A-43E6-981F-11A95BC7A2CC}" destId="{848B7D0A-91ED-4762-9173-FB5F43381F11}" srcOrd="0" destOrd="0" presId="urn:microsoft.com/office/officeart/2005/8/layout/vList6"/>
    <dgm:cxn modelId="{73BDEB7D-4000-4A74-A990-F1B7F2B56645}" srcId="{0DB10CB3-7E07-45FD-A3E9-808177166BA0}" destId="{391625DD-B902-494D-A1A9-A7144ECCEB0D}" srcOrd="3" destOrd="0" parTransId="{87D32EA4-69BA-46C1-AD91-D29AF6322E57}" sibTransId="{F863729E-CDD9-4F4C-9825-E55A1BDC11BA}"/>
    <dgm:cxn modelId="{E4E09F04-743C-4D81-8630-717EDC990F1F}" srcId="{0DB10CB3-7E07-45FD-A3E9-808177166BA0}" destId="{C6B695AB-6964-4E02-9121-76ECA002C70F}" srcOrd="0" destOrd="0" parTransId="{2BBF105D-3DDD-43BC-B9A4-E43FCCADBC98}" sibTransId="{953F3C7F-1FFE-4BF7-9BC0-DEC5450D2C50}"/>
    <dgm:cxn modelId="{B3C0D156-8662-6A4C-A405-E6419133007D}" type="presOf" srcId="{58F050FD-C64D-4064-B2D8-8CAA56101459}" destId="{7A07838E-BBA0-446B-BE09-B27687F92C7F}" srcOrd="0" destOrd="0" presId="urn:microsoft.com/office/officeart/2005/8/layout/vList6"/>
    <dgm:cxn modelId="{8511E050-8467-0345-9B8E-26A4C3E1C3BD}" type="presOf" srcId="{34944EC0-5268-4606-B3B5-8C8B96F8E0F4}" destId="{6CFDA230-C29B-4595-AA21-EAB91403CD5B}" srcOrd="0" destOrd="0" presId="urn:microsoft.com/office/officeart/2005/8/layout/vList6"/>
    <dgm:cxn modelId="{43020DB4-CDFC-482D-AF01-35400C7711BC}" srcId="{391625DD-B902-494D-A1A9-A7144ECCEB0D}" destId="{31D773B6-F152-4C6E-9963-147EB9E2308E}" srcOrd="1" destOrd="0" parTransId="{7A7699DC-DF4B-4091-B18C-81AC08F8BB53}" sibTransId="{C866996F-5B41-4189-AEB9-BD78E3DB15EF}"/>
    <dgm:cxn modelId="{627F7EF8-4A7C-476A-8284-E8512B01AA8D}" srcId="{0DB10CB3-7E07-45FD-A3E9-808177166BA0}" destId="{6387425F-F43A-43E6-981F-11A95BC7A2CC}" srcOrd="2" destOrd="0" parTransId="{B01C512B-45B2-48DC-996F-00DB30AEC4CE}" sibTransId="{7FD97F15-B468-4343-A99B-000327157975}"/>
    <dgm:cxn modelId="{2EF5C3E9-A46F-554F-989B-7D20D626B46F}" type="presOf" srcId="{C6B695AB-6964-4E02-9121-76ECA002C70F}" destId="{DD6D7CA4-49D3-4BEF-945B-9A1BD64BCEE0}" srcOrd="0" destOrd="0" presId="urn:microsoft.com/office/officeart/2005/8/layout/vList6"/>
    <dgm:cxn modelId="{DEDC35FD-2C1F-D34C-BD52-0E017A2E86AF}" type="presOf" srcId="{3ACC7DA5-1B02-47E9-B3BC-C39BE8F41563}" destId="{012183E4-40D1-4AC5-92CC-F2324ED971FC}" srcOrd="0" destOrd="0" presId="urn:microsoft.com/office/officeart/2005/8/layout/vList6"/>
    <dgm:cxn modelId="{8E2F277A-DE35-487B-B0F0-0304AF4E7D94}" srcId="{C6B695AB-6964-4E02-9121-76ECA002C70F}" destId="{F9436F04-835F-4BE1-A6BD-7DB78B35C66E}" srcOrd="1" destOrd="0" parTransId="{4C25E9C8-B0E0-483D-BD45-31EAA05BDB3E}" sibTransId="{2A56CB0B-228C-4FBB-A351-A965279D19C2}"/>
    <dgm:cxn modelId="{093DB60F-AF84-2149-AF07-AD6A2F7DC299}" type="presOf" srcId="{391625DD-B902-494D-A1A9-A7144ECCEB0D}" destId="{63BA612D-5491-465B-B636-094CD16183EE}" srcOrd="0" destOrd="0" presId="urn:microsoft.com/office/officeart/2005/8/layout/vList6"/>
    <dgm:cxn modelId="{6F3BC588-452C-4D4F-8262-2695D9770850}" type="presOf" srcId="{19B3863A-DB78-4E2A-B867-862167936F60}" destId="{DE7F00F2-2F08-4FE4-BE12-064E42B3B745}" srcOrd="0" destOrd="2" presId="urn:microsoft.com/office/officeart/2005/8/layout/vList6"/>
    <dgm:cxn modelId="{F63E7C34-359F-E14E-BD85-F847A99D0E6E}" type="presOf" srcId="{1E00FED9-31A7-4750-B150-31E024A6619B}" destId="{DE7F00F2-2F08-4FE4-BE12-064E42B3B745}" srcOrd="0" destOrd="0" presId="urn:microsoft.com/office/officeart/2005/8/layout/vList6"/>
    <dgm:cxn modelId="{56B01663-567A-114E-9DD3-A9D48E6404D5}" type="presOf" srcId="{2AB64665-52F4-4FCA-940D-6523E6BC2550}" destId="{6CFDA230-C29B-4595-AA21-EAB91403CD5B}" srcOrd="0" destOrd="2" presId="urn:microsoft.com/office/officeart/2005/8/layout/vList6"/>
    <dgm:cxn modelId="{4DBACBC3-609B-475D-9773-EAA3B30D7858}" srcId="{98235929-7E00-4A5B-BC21-724A58359DF9}" destId="{34944EC0-5268-4606-B3B5-8C8B96F8E0F4}" srcOrd="0" destOrd="0" parTransId="{CDC2D039-1818-4A03-B140-119C8DA6F97E}" sibTransId="{A2B0B390-BA3D-482B-95D2-98FECA9189EC}"/>
    <dgm:cxn modelId="{0C3DEA1E-8F52-0544-A186-5A1684DAAEC8}" type="presOf" srcId="{98235929-7E00-4A5B-BC21-724A58359DF9}" destId="{FD7EDBE0-3C13-4C35-9DED-707476FF85A2}" srcOrd="0" destOrd="0" presId="urn:microsoft.com/office/officeart/2005/8/layout/vList6"/>
    <dgm:cxn modelId="{CB5FF74D-C6B9-4F84-BCED-70070924E1B0}" srcId="{0DB10CB3-7E07-45FD-A3E9-808177166BA0}" destId="{98235929-7E00-4A5B-BC21-724A58359DF9}" srcOrd="1" destOrd="0" parTransId="{7C132315-37F1-4434-85FB-AAA50B286DAD}" sibTransId="{31DC958B-692D-4AFB-BF14-14AA81DFEB90}"/>
    <dgm:cxn modelId="{784BF11B-C84E-174E-8B6B-74922ACBFF5D}" type="presOf" srcId="{31D773B6-F152-4C6E-9963-147EB9E2308E}" destId="{7A07838E-BBA0-446B-BE09-B27687F92C7F}" srcOrd="0" destOrd="1" presId="urn:microsoft.com/office/officeart/2005/8/layout/vList6"/>
    <dgm:cxn modelId="{E58120BC-F37A-4A8E-BCEC-DEE0823A3F84}" srcId="{391625DD-B902-494D-A1A9-A7144ECCEB0D}" destId="{58F050FD-C64D-4064-B2D8-8CAA56101459}" srcOrd="0" destOrd="0" parTransId="{BDD1EA3B-CCAF-47D6-8E14-607D1CA1B5F3}" sibTransId="{D776D0ED-B930-4915-A0A6-F07A44163B45}"/>
    <dgm:cxn modelId="{002491E5-90F5-4389-AC0A-BF09858E4B4A}" srcId="{C6B695AB-6964-4E02-9121-76ECA002C70F}" destId="{1E00FED9-31A7-4750-B150-31E024A6619B}" srcOrd="0" destOrd="0" parTransId="{E0CF4D0C-AB63-43F2-979C-90C9EAAB3B6D}" sibTransId="{21B24BC2-6BCB-409B-B946-458A1561F4B3}"/>
    <dgm:cxn modelId="{46FCE620-B1C9-1040-AD11-CA5F4B427C47}" type="presOf" srcId="{F648E906-D233-4B85-9EC6-F740A6E92C90}" destId="{6CFDA230-C29B-4595-AA21-EAB91403CD5B}" srcOrd="0" destOrd="1" presId="urn:microsoft.com/office/officeart/2005/8/layout/vList6"/>
    <dgm:cxn modelId="{1DC08484-CF6E-4CDE-809C-336D4FD7B3F3}" srcId="{6387425F-F43A-43E6-981F-11A95BC7A2CC}" destId="{3ACC7DA5-1B02-47E9-B3BC-C39BE8F41563}" srcOrd="0" destOrd="0" parTransId="{49CAF39F-3751-4416-831C-93278225BAFF}" sibTransId="{0FD30605-9E17-4E03-B77C-D881E5CBC15D}"/>
    <dgm:cxn modelId="{AA618287-8435-E040-9E33-90848F46568D}" type="presOf" srcId="{0DB10CB3-7E07-45FD-A3E9-808177166BA0}" destId="{5D486A39-719F-4890-8759-D88E756C5EFC}" srcOrd="0" destOrd="0" presId="urn:microsoft.com/office/officeart/2005/8/layout/vList6"/>
    <dgm:cxn modelId="{E089478B-B509-4105-B958-431E36F882CF}" srcId="{98235929-7E00-4A5B-BC21-724A58359DF9}" destId="{F648E906-D233-4B85-9EC6-F740A6E92C90}" srcOrd="1" destOrd="0" parTransId="{CB794C0B-C260-407E-81C8-7EC60E7C7A3C}" sibTransId="{4E36CD25-6FCE-4527-80F2-21FDC2699371}"/>
    <dgm:cxn modelId="{5EB56A95-BFBF-BA49-982B-E377AC8E6205}" type="presOf" srcId="{F9436F04-835F-4BE1-A6BD-7DB78B35C66E}" destId="{DE7F00F2-2F08-4FE4-BE12-064E42B3B745}" srcOrd="0" destOrd="1" presId="urn:microsoft.com/office/officeart/2005/8/layout/vList6"/>
    <dgm:cxn modelId="{405F1B9D-CEB7-4138-8F9F-C3E1C2ED0DB5}" srcId="{C6B695AB-6964-4E02-9121-76ECA002C70F}" destId="{19B3863A-DB78-4E2A-B867-862167936F60}" srcOrd="2" destOrd="0" parTransId="{9531BB28-F9BD-4A3A-A78A-12F465381C30}" sibTransId="{C29E050D-8A07-4EF0-9329-136A8A082940}"/>
    <dgm:cxn modelId="{407F78B4-2A4D-47E1-913B-ED1B640D9B9F}" srcId="{98235929-7E00-4A5B-BC21-724A58359DF9}" destId="{2AB64665-52F4-4FCA-940D-6523E6BC2550}" srcOrd="2" destOrd="0" parTransId="{49AC0455-13AB-4179-B82D-D089831A60C1}" sibTransId="{EB80672F-CB2B-4FDD-BE19-6B8D3FB73D20}"/>
    <dgm:cxn modelId="{DF94FE79-3F65-CA40-802D-11905B29F5FF}" type="presParOf" srcId="{5D486A39-719F-4890-8759-D88E756C5EFC}" destId="{CC47E314-6251-4A4B-BAC2-AD8B1237430C}" srcOrd="0" destOrd="0" presId="urn:microsoft.com/office/officeart/2005/8/layout/vList6"/>
    <dgm:cxn modelId="{2DC0B10E-FA75-8148-BC38-848879231B11}" type="presParOf" srcId="{CC47E314-6251-4A4B-BAC2-AD8B1237430C}" destId="{DD6D7CA4-49D3-4BEF-945B-9A1BD64BCEE0}" srcOrd="0" destOrd="0" presId="urn:microsoft.com/office/officeart/2005/8/layout/vList6"/>
    <dgm:cxn modelId="{B525F82D-1B75-FB4D-9009-77CD45DCBBEB}" type="presParOf" srcId="{CC47E314-6251-4A4B-BAC2-AD8B1237430C}" destId="{DE7F00F2-2F08-4FE4-BE12-064E42B3B745}" srcOrd="1" destOrd="0" presId="urn:microsoft.com/office/officeart/2005/8/layout/vList6"/>
    <dgm:cxn modelId="{C3CD5DE0-7F6D-A84B-8660-4C798BCF35E3}" type="presParOf" srcId="{5D486A39-719F-4890-8759-D88E756C5EFC}" destId="{36C98603-6645-4438-91BC-B81714F93F47}" srcOrd="1" destOrd="0" presId="urn:microsoft.com/office/officeart/2005/8/layout/vList6"/>
    <dgm:cxn modelId="{FCE6CC66-322E-B74D-A9FD-957A70ECDD19}" type="presParOf" srcId="{5D486A39-719F-4890-8759-D88E756C5EFC}" destId="{17565ACC-96D7-44F5-B610-5544740475E1}" srcOrd="2" destOrd="0" presId="urn:microsoft.com/office/officeart/2005/8/layout/vList6"/>
    <dgm:cxn modelId="{08DD5EBB-4D7E-CD49-BA0C-338DFFDB178D}" type="presParOf" srcId="{17565ACC-96D7-44F5-B610-5544740475E1}" destId="{FD7EDBE0-3C13-4C35-9DED-707476FF85A2}" srcOrd="0" destOrd="0" presId="urn:microsoft.com/office/officeart/2005/8/layout/vList6"/>
    <dgm:cxn modelId="{797E590D-C95C-EF41-8B94-8571A047469F}" type="presParOf" srcId="{17565ACC-96D7-44F5-B610-5544740475E1}" destId="{6CFDA230-C29B-4595-AA21-EAB91403CD5B}" srcOrd="1" destOrd="0" presId="urn:microsoft.com/office/officeart/2005/8/layout/vList6"/>
    <dgm:cxn modelId="{609FD262-1ACB-F441-B9F5-9BE7DF19E8FF}" type="presParOf" srcId="{5D486A39-719F-4890-8759-D88E756C5EFC}" destId="{4CFA2582-A941-4823-901A-104D4CF45728}" srcOrd="3" destOrd="0" presId="urn:microsoft.com/office/officeart/2005/8/layout/vList6"/>
    <dgm:cxn modelId="{928CDB7C-9D36-4641-9C2C-9E5BA75545FF}" type="presParOf" srcId="{5D486A39-719F-4890-8759-D88E756C5EFC}" destId="{29E1447C-1F7F-438F-A4BA-31212B6965FF}" srcOrd="4" destOrd="0" presId="urn:microsoft.com/office/officeart/2005/8/layout/vList6"/>
    <dgm:cxn modelId="{144FC423-57D5-2B47-A2F9-BB859B483454}" type="presParOf" srcId="{29E1447C-1F7F-438F-A4BA-31212B6965FF}" destId="{848B7D0A-91ED-4762-9173-FB5F43381F11}" srcOrd="0" destOrd="0" presId="urn:microsoft.com/office/officeart/2005/8/layout/vList6"/>
    <dgm:cxn modelId="{539E8089-FCA5-4440-8A4E-A47B89C1FDD4}" type="presParOf" srcId="{29E1447C-1F7F-438F-A4BA-31212B6965FF}" destId="{012183E4-40D1-4AC5-92CC-F2324ED971FC}" srcOrd="1" destOrd="0" presId="urn:microsoft.com/office/officeart/2005/8/layout/vList6"/>
    <dgm:cxn modelId="{9BE88BA2-4703-804A-8767-94271DA606F2}" type="presParOf" srcId="{5D486A39-719F-4890-8759-D88E756C5EFC}" destId="{05A4C524-F434-46B0-B342-E9B2AD845417}" srcOrd="5" destOrd="0" presId="urn:microsoft.com/office/officeart/2005/8/layout/vList6"/>
    <dgm:cxn modelId="{5EB18BC7-DD49-5A45-8A9B-D54CDAF73A85}" type="presParOf" srcId="{5D486A39-719F-4890-8759-D88E756C5EFC}" destId="{766B35D3-3F82-430D-A4A5-8F6807D989B7}" srcOrd="6" destOrd="0" presId="urn:microsoft.com/office/officeart/2005/8/layout/vList6"/>
    <dgm:cxn modelId="{77917F65-0909-D841-BB5A-967F115E75CE}" type="presParOf" srcId="{766B35D3-3F82-430D-A4A5-8F6807D989B7}" destId="{63BA612D-5491-465B-B636-094CD16183EE}" srcOrd="0" destOrd="0" presId="urn:microsoft.com/office/officeart/2005/8/layout/vList6"/>
    <dgm:cxn modelId="{8BB424BF-5EC1-F340-8B9A-29FA82072B0D}" type="presParOf" srcId="{766B35D3-3F82-430D-A4A5-8F6807D989B7}" destId="{7A07838E-BBA0-446B-BE09-B27687F92C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759B7A9-EDF9-4225-9502-7F7D2E7CEBAB}" type="doc">
      <dgm:prSet loTypeId="urn:microsoft.com/office/officeart/2005/8/layout/radial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F0E2B8-F972-4666-B3CC-E3B347C4858E}">
      <dgm:prSet phldrT="[Text]"/>
      <dgm:spPr/>
      <dgm:t>
        <a:bodyPr/>
        <a:lstStyle/>
        <a:p>
          <a:r>
            <a:rPr lang="en-US" dirty="0" smtClean="0"/>
            <a:t>Emotions</a:t>
          </a:r>
          <a:endParaRPr lang="en-US" dirty="0"/>
        </a:p>
      </dgm:t>
    </dgm:pt>
    <dgm:pt modelId="{6DD4F334-C4FB-46CE-AB15-E08B011BE61E}" type="parTrans" cxnId="{0FF1B2A7-3EE7-45F5-AEF7-93B9094622B8}">
      <dgm:prSet/>
      <dgm:spPr/>
      <dgm:t>
        <a:bodyPr/>
        <a:lstStyle/>
        <a:p>
          <a:endParaRPr lang="en-US"/>
        </a:p>
      </dgm:t>
    </dgm:pt>
    <dgm:pt modelId="{987849F3-5C40-4C34-A1B7-6A55EEBB16BA}" type="sibTrans" cxnId="{0FF1B2A7-3EE7-45F5-AEF7-93B9094622B8}">
      <dgm:prSet/>
      <dgm:spPr/>
      <dgm:t>
        <a:bodyPr/>
        <a:lstStyle/>
        <a:p>
          <a:endParaRPr lang="en-US"/>
        </a:p>
      </dgm:t>
    </dgm:pt>
    <dgm:pt modelId="{EF580525-6173-4133-91F0-FBDFAF411957}">
      <dgm:prSet phldrT="[Text]"/>
      <dgm:spPr/>
      <dgm:t>
        <a:bodyPr/>
        <a:lstStyle/>
        <a:p>
          <a:r>
            <a:rPr lang="en-US" dirty="0" smtClean="0"/>
            <a:t>Thoughts</a:t>
          </a:r>
          <a:endParaRPr lang="en-US" dirty="0"/>
        </a:p>
      </dgm:t>
    </dgm:pt>
    <dgm:pt modelId="{E1E9A1A5-CC4E-4464-A4C9-99C98B70541F}" type="parTrans" cxnId="{C52FA376-10DB-4655-B4A0-C0E8126DEC7B}">
      <dgm:prSet/>
      <dgm:spPr/>
      <dgm:t>
        <a:bodyPr/>
        <a:lstStyle/>
        <a:p>
          <a:endParaRPr lang="en-US"/>
        </a:p>
      </dgm:t>
    </dgm:pt>
    <dgm:pt modelId="{D359FE4A-CD34-4C6C-9D9B-2D385C5BD2E7}" type="sibTrans" cxnId="{C52FA376-10DB-4655-B4A0-C0E8126DEC7B}">
      <dgm:prSet/>
      <dgm:spPr/>
      <dgm:t>
        <a:bodyPr/>
        <a:lstStyle/>
        <a:p>
          <a:endParaRPr lang="en-US"/>
        </a:p>
      </dgm:t>
    </dgm:pt>
    <dgm:pt modelId="{63FD3F88-FDDA-4DC3-AECF-D4E15BF4B31D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7C730682-4D68-4874-9929-156A58E45936}" type="parTrans" cxnId="{087F664C-7E57-403C-857F-852FFFE9AE06}">
      <dgm:prSet/>
      <dgm:spPr/>
      <dgm:t>
        <a:bodyPr/>
        <a:lstStyle/>
        <a:p>
          <a:endParaRPr lang="en-US"/>
        </a:p>
      </dgm:t>
    </dgm:pt>
    <dgm:pt modelId="{29E52D3C-F559-4E19-9EBE-F80411FDE982}" type="sibTrans" cxnId="{087F664C-7E57-403C-857F-852FFFE9AE06}">
      <dgm:prSet/>
      <dgm:spPr/>
      <dgm:t>
        <a:bodyPr/>
        <a:lstStyle/>
        <a:p>
          <a:endParaRPr lang="en-US"/>
        </a:p>
      </dgm:t>
    </dgm:pt>
    <dgm:pt modelId="{47476B10-5ADE-4465-AFBA-8E453256A198}">
      <dgm:prSet phldrT="[Text]"/>
      <dgm:spPr/>
      <dgm:t>
        <a:bodyPr/>
        <a:lstStyle/>
        <a:p>
          <a:r>
            <a:rPr lang="en-US" dirty="0" smtClean="0"/>
            <a:t>Physical Sensations</a:t>
          </a:r>
          <a:endParaRPr lang="en-US" dirty="0"/>
        </a:p>
      </dgm:t>
    </dgm:pt>
    <dgm:pt modelId="{06B4F2A4-4368-404D-A71A-2EFC33B592F7}" type="parTrans" cxnId="{18142CF7-FACD-4C5A-8228-97092E52A2FB}">
      <dgm:prSet/>
      <dgm:spPr/>
      <dgm:t>
        <a:bodyPr/>
        <a:lstStyle/>
        <a:p>
          <a:endParaRPr lang="en-US"/>
        </a:p>
      </dgm:t>
    </dgm:pt>
    <dgm:pt modelId="{7B07A14C-7D28-40CB-ADAA-DD4C80AC832A}" type="sibTrans" cxnId="{18142CF7-FACD-4C5A-8228-97092E52A2FB}">
      <dgm:prSet/>
      <dgm:spPr/>
      <dgm:t>
        <a:bodyPr/>
        <a:lstStyle/>
        <a:p>
          <a:endParaRPr lang="en-US"/>
        </a:p>
      </dgm:t>
    </dgm:pt>
    <dgm:pt modelId="{50119932-0C89-4A44-B975-5F070F6F7176}">
      <dgm:prSet phldrT="[Text]"/>
      <dgm:spPr/>
      <dgm:t>
        <a:bodyPr/>
        <a:lstStyle/>
        <a:p>
          <a:r>
            <a:rPr lang="en-US" dirty="0" smtClean="0"/>
            <a:t>Event</a:t>
          </a:r>
          <a:endParaRPr lang="en-US" dirty="0"/>
        </a:p>
      </dgm:t>
    </dgm:pt>
    <dgm:pt modelId="{22DDC009-4D65-481D-B47D-C84F363F8ECA}" type="parTrans" cxnId="{86F35AC8-BBFB-4E3F-A488-1C8ED9D58ACC}">
      <dgm:prSet/>
      <dgm:spPr/>
      <dgm:t>
        <a:bodyPr/>
        <a:lstStyle/>
        <a:p>
          <a:endParaRPr lang="en-US"/>
        </a:p>
      </dgm:t>
    </dgm:pt>
    <dgm:pt modelId="{D10E66C3-7A7E-488C-838C-43A9B7F53AA1}" type="sibTrans" cxnId="{86F35AC8-BBFB-4E3F-A488-1C8ED9D58ACC}">
      <dgm:prSet/>
      <dgm:spPr/>
      <dgm:t>
        <a:bodyPr/>
        <a:lstStyle/>
        <a:p>
          <a:endParaRPr lang="en-US"/>
        </a:p>
      </dgm:t>
    </dgm:pt>
    <dgm:pt modelId="{A5BF2A18-5B63-4673-9C99-70B84572893F}">
      <dgm:prSet/>
      <dgm:spPr/>
      <dgm:t>
        <a:bodyPr/>
        <a:lstStyle/>
        <a:p>
          <a:endParaRPr lang="en-US" dirty="0"/>
        </a:p>
      </dgm:t>
    </dgm:pt>
    <dgm:pt modelId="{A1591F2E-033E-43C7-A9F8-CCAC54EBFE16}" type="parTrans" cxnId="{3E834CB1-5E5C-4D0F-A74A-DE14E2829541}">
      <dgm:prSet custAng="3293584" custScaleX="353324" custLinFactX="-144617" custLinFactNeighborX="-200000" custLinFactNeighborY="-26174"/>
      <dgm:spPr/>
      <dgm:t>
        <a:bodyPr/>
        <a:lstStyle/>
        <a:p>
          <a:endParaRPr lang="en-US"/>
        </a:p>
      </dgm:t>
    </dgm:pt>
    <dgm:pt modelId="{FF0AE63A-02C5-4C4D-B67E-258AD2A14837}" type="sibTrans" cxnId="{3E834CB1-5E5C-4D0F-A74A-DE14E2829541}">
      <dgm:prSet/>
      <dgm:spPr/>
      <dgm:t>
        <a:bodyPr/>
        <a:lstStyle/>
        <a:p>
          <a:endParaRPr lang="en-US"/>
        </a:p>
      </dgm:t>
    </dgm:pt>
    <dgm:pt modelId="{790489D2-8E16-46CC-B27C-2EBF691A32CF}">
      <dgm:prSet/>
      <dgm:spPr/>
      <dgm:t>
        <a:bodyPr/>
        <a:lstStyle/>
        <a:p>
          <a:endParaRPr lang="en-US" dirty="0"/>
        </a:p>
      </dgm:t>
    </dgm:pt>
    <dgm:pt modelId="{72FB0FA9-D0F2-402C-BF14-360F300D3CC3}" type="parTrans" cxnId="{4B0A73B2-FB72-4029-ABCA-EBB6DC02D9BA}">
      <dgm:prSet custAng="18581269" custScaleX="434811" custLinFactX="-200000" custLinFactNeighborX="-217371" custLinFactNeighborY="14276"/>
      <dgm:spPr/>
      <dgm:t>
        <a:bodyPr/>
        <a:lstStyle/>
        <a:p>
          <a:endParaRPr lang="en-US"/>
        </a:p>
      </dgm:t>
    </dgm:pt>
    <dgm:pt modelId="{F54A6F76-B069-444D-98B4-9FB995B491E2}" type="sibTrans" cxnId="{4B0A73B2-FB72-4029-ABCA-EBB6DC02D9BA}">
      <dgm:prSet/>
      <dgm:spPr/>
      <dgm:t>
        <a:bodyPr/>
        <a:lstStyle/>
        <a:p>
          <a:endParaRPr lang="en-US"/>
        </a:p>
      </dgm:t>
    </dgm:pt>
    <dgm:pt modelId="{75205CE6-1D8B-4457-B457-C9A2E902EAC3}">
      <dgm:prSet/>
      <dgm:spPr/>
      <dgm:t>
        <a:bodyPr/>
        <a:lstStyle/>
        <a:p>
          <a:endParaRPr lang="en-US" dirty="0"/>
        </a:p>
      </dgm:t>
    </dgm:pt>
    <dgm:pt modelId="{9B7846AD-7009-4BE4-B138-06DB1948C487}" type="parTrans" cxnId="{853421AB-A4C5-46B3-AB84-8C7ED6A83114}">
      <dgm:prSet custAng="3293584" custScaleX="353324" custLinFactX="-144617" custLinFactNeighborX="-200000" custLinFactNeighborY="-26174"/>
      <dgm:spPr/>
      <dgm:t>
        <a:bodyPr/>
        <a:lstStyle/>
        <a:p>
          <a:endParaRPr lang="en-US"/>
        </a:p>
      </dgm:t>
    </dgm:pt>
    <dgm:pt modelId="{699838EE-0CB1-499B-9B85-E5B5C2A40830}" type="sibTrans" cxnId="{853421AB-A4C5-46B3-AB84-8C7ED6A83114}">
      <dgm:prSet/>
      <dgm:spPr/>
      <dgm:t>
        <a:bodyPr/>
        <a:lstStyle/>
        <a:p>
          <a:endParaRPr lang="en-US"/>
        </a:p>
      </dgm:t>
    </dgm:pt>
    <dgm:pt modelId="{FC6E53ED-74E0-4953-8605-727AFFEF6DFC}">
      <dgm:prSet/>
      <dgm:spPr/>
      <dgm:t>
        <a:bodyPr/>
        <a:lstStyle/>
        <a:p>
          <a:endParaRPr lang="en-US" dirty="0"/>
        </a:p>
      </dgm:t>
    </dgm:pt>
    <dgm:pt modelId="{448D4A6C-41FA-4756-821A-7E619712B938}" type="parTrans" cxnId="{51179F00-D9EA-44F7-B785-ED08B39BAB1B}">
      <dgm:prSet custAng="3293584" custScaleX="353324" custLinFactX="-156105" custLinFactNeighborX="-200000" custLinFactNeighborY="-28553"/>
      <dgm:spPr/>
      <dgm:t>
        <a:bodyPr/>
        <a:lstStyle/>
        <a:p>
          <a:endParaRPr lang="en-US"/>
        </a:p>
      </dgm:t>
    </dgm:pt>
    <dgm:pt modelId="{48BB9A98-8031-46C5-892E-9EC07C65A99C}" type="sibTrans" cxnId="{51179F00-D9EA-44F7-B785-ED08B39BAB1B}">
      <dgm:prSet/>
      <dgm:spPr/>
      <dgm:t>
        <a:bodyPr/>
        <a:lstStyle/>
        <a:p>
          <a:endParaRPr lang="en-US"/>
        </a:p>
      </dgm:t>
    </dgm:pt>
    <dgm:pt modelId="{4AAEC242-0BDA-4E60-89E2-21D8FC4C716B}">
      <dgm:prSet custScaleX="182284"/>
      <dgm:spPr/>
      <dgm:t>
        <a:bodyPr/>
        <a:lstStyle/>
        <a:p>
          <a:endParaRPr lang="en-US" dirty="0"/>
        </a:p>
      </dgm:t>
    </dgm:pt>
    <dgm:pt modelId="{C1829309-8581-43EA-8E4C-D669F717E979}" type="parTrans" cxnId="{FE0A40C5-1C61-4551-9746-73640FCC8BAB}">
      <dgm:prSet custAng="3293584" custScaleX="651272" custLinFactX="-568265" custLinFactNeighborX="-600000" custLinFactNeighborY="-34455"/>
      <dgm:spPr/>
      <dgm:t>
        <a:bodyPr/>
        <a:lstStyle/>
        <a:p>
          <a:endParaRPr lang="en-US"/>
        </a:p>
      </dgm:t>
    </dgm:pt>
    <dgm:pt modelId="{6C61CF59-8FCD-4A7D-A5B2-DC173D839028}" type="sibTrans" cxnId="{FE0A40C5-1C61-4551-9746-73640FCC8BAB}">
      <dgm:prSet/>
      <dgm:spPr/>
      <dgm:t>
        <a:bodyPr/>
        <a:lstStyle/>
        <a:p>
          <a:endParaRPr lang="en-US"/>
        </a:p>
      </dgm:t>
    </dgm:pt>
    <dgm:pt modelId="{E903BFE6-29AF-476B-AE9B-DFB310EC4277}" type="pres">
      <dgm:prSet presAssocID="{C759B7A9-EDF9-4225-9502-7F7D2E7CEB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10FFF-AEC5-4C07-86C0-807929B82DAC}" type="pres">
      <dgm:prSet presAssocID="{B0F0E2B8-F972-4666-B3CC-E3B347C4858E}" presName="centerShape" presStyleLbl="node0" presStyleIdx="0" presStyleCnt="1" custScaleX="197517" custLinFactNeighborX="-807" custLinFactNeighborY="-6993"/>
      <dgm:spPr/>
      <dgm:t>
        <a:bodyPr/>
        <a:lstStyle/>
        <a:p>
          <a:endParaRPr lang="en-US"/>
        </a:p>
      </dgm:t>
    </dgm:pt>
    <dgm:pt modelId="{4A1E15AC-E29E-40F7-879B-6A61D3DD345A}" type="pres">
      <dgm:prSet presAssocID="{E1E9A1A5-CC4E-4464-A4C9-99C98B70541F}" presName="parTrans" presStyleLbl="sibTrans2D1" presStyleIdx="0" presStyleCnt="4" custAng="3293584" custScaleX="651272" custLinFactX="-568265" custLinFactNeighborX="-600000" custLinFactNeighborY="-34455"/>
      <dgm:spPr/>
      <dgm:t>
        <a:bodyPr/>
        <a:lstStyle/>
        <a:p>
          <a:endParaRPr lang="en-US"/>
        </a:p>
      </dgm:t>
    </dgm:pt>
    <dgm:pt modelId="{A46C5686-A825-47B9-A767-64B19BB1509F}" type="pres">
      <dgm:prSet presAssocID="{E1E9A1A5-CC4E-4464-A4C9-99C98B70541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23FECC7-8A67-444D-BA7D-D460AE2A9515}" type="pres">
      <dgm:prSet presAssocID="{EF580525-6173-4133-91F0-FBDFAF411957}" presName="node" presStyleLbl="node1" presStyleIdx="0" presStyleCnt="4" custScaleX="182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2801E-B056-4FD9-80B5-36937EBF8694}" type="pres">
      <dgm:prSet presAssocID="{7C730682-4D68-4874-9929-156A58E45936}" presName="parTrans" presStyleLbl="sibTrans2D1" presStyleIdx="1" presStyleCnt="4" custScaleX="159979" custLinFactNeighborX="8793" custLinFactNeighborY="1156"/>
      <dgm:spPr/>
      <dgm:t>
        <a:bodyPr/>
        <a:lstStyle/>
        <a:p>
          <a:endParaRPr lang="en-US"/>
        </a:p>
      </dgm:t>
    </dgm:pt>
    <dgm:pt modelId="{90C1E034-0F01-4817-A933-39EA1EF90487}" type="pres">
      <dgm:prSet presAssocID="{7C730682-4D68-4874-9929-156A58E459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7E30A04-455A-492A-B8FB-E834B60C7271}" type="pres">
      <dgm:prSet presAssocID="{63FD3F88-FDDA-4DC3-AECF-D4E15BF4B31D}" presName="node" presStyleLbl="node1" presStyleIdx="1" presStyleCnt="4" custScaleX="140241" custScaleY="148049" custRadScaleRad="172657" custRadScaleInc="-8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FEA66-CA5E-4C49-A464-D6567E2A36B0}" type="pres">
      <dgm:prSet presAssocID="{06B4F2A4-4368-404D-A71A-2EFC33B592F7}" presName="parTrans" presStyleLbl="sibTrans2D1" presStyleIdx="2" presStyleCnt="4" custAng="18581269" custScaleX="434811" custLinFactX="-418289" custLinFactNeighborX="-500000" custLinFactNeighborY="84453"/>
      <dgm:spPr/>
      <dgm:t>
        <a:bodyPr/>
        <a:lstStyle/>
        <a:p>
          <a:endParaRPr lang="en-US"/>
        </a:p>
      </dgm:t>
    </dgm:pt>
    <dgm:pt modelId="{0F63EBA2-5308-4569-81D6-C30D20471F00}" type="pres">
      <dgm:prSet presAssocID="{06B4F2A4-4368-404D-A71A-2EFC33B592F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973C562-CC48-41B4-AD13-14E8230D4B99}" type="pres">
      <dgm:prSet presAssocID="{47476B10-5ADE-4465-AFBA-8E453256A198}" presName="node" presStyleLbl="node1" presStyleIdx="2" presStyleCnt="4" custScaleX="179081" custRadScaleRad="79988" custRadScaleInc="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27D2A-B00F-4F0E-B959-F314B46BF0C7}" type="pres">
      <dgm:prSet presAssocID="{22DDC009-4D65-481D-B47D-C84F363F8ECA}" presName="parTrans" presStyleLbl="sibTrans2D1" presStyleIdx="3" presStyleCnt="4" custAng="10800000" custScaleX="15412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DC5050FD-6055-44C1-8723-89821BAEB7BF}" type="pres">
      <dgm:prSet presAssocID="{22DDC009-4D65-481D-B47D-C84F363F8EC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C4049E6-4B09-4215-BE24-2D27E2A379F5}" type="pres">
      <dgm:prSet presAssocID="{50119932-0C89-4A44-B975-5F070F6F7176}" presName="node" presStyleLbl="node1" presStyleIdx="3" presStyleCnt="4" custScaleX="128230" custScaleY="140241" custRadScaleRad="200893" custRadScaleInc="1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4692F-7FCA-D545-8720-0B47AC35C057}" type="presOf" srcId="{50119932-0C89-4A44-B975-5F070F6F7176}" destId="{BC4049E6-4B09-4215-BE24-2D27E2A379F5}" srcOrd="0" destOrd="0" presId="urn:microsoft.com/office/officeart/2005/8/layout/radial5"/>
    <dgm:cxn modelId="{94778723-0F76-AE47-B540-A3FF2A7FD232}" type="presOf" srcId="{7C730682-4D68-4874-9929-156A58E45936}" destId="{90C1E034-0F01-4817-A933-39EA1EF90487}" srcOrd="1" destOrd="0" presId="urn:microsoft.com/office/officeart/2005/8/layout/radial5"/>
    <dgm:cxn modelId="{18142CF7-FACD-4C5A-8228-97092E52A2FB}" srcId="{B0F0E2B8-F972-4666-B3CC-E3B347C4858E}" destId="{47476B10-5ADE-4465-AFBA-8E453256A198}" srcOrd="2" destOrd="0" parTransId="{06B4F2A4-4368-404D-A71A-2EFC33B592F7}" sibTransId="{7B07A14C-7D28-40CB-ADAA-DD4C80AC832A}"/>
    <dgm:cxn modelId="{86F35AC8-BBFB-4E3F-A488-1C8ED9D58ACC}" srcId="{B0F0E2B8-F972-4666-B3CC-E3B347C4858E}" destId="{50119932-0C89-4A44-B975-5F070F6F7176}" srcOrd="3" destOrd="0" parTransId="{22DDC009-4D65-481D-B47D-C84F363F8ECA}" sibTransId="{D10E66C3-7A7E-488C-838C-43A9B7F53AA1}"/>
    <dgm:cxn modelId="{8B189C57-6E12-1247-8C27-30034E8550DA}" type="presOf" srcId="{EF580525-6173-4133-91F0-FBDFAF411957}" destId="{B23FECC7-8A67-444D-BA7D-D460AE2A9515}" srcOrd="0" destOrd="0" presId="urn:microsoft.com/office/officeart/2005/8/layout/radial5"/>
    <dgm:cxn modelId="{E9AF7DAE-F6DF-3147-AEDC-E23B30F70FFD}" type="presOf" srcId="{E1E9A1A5-CC4E-4464-A4C9-99C98B70541F}" destId="{A46C5686-A825-47B9-A767-64B19BB1509F}" srcOrd="1" destOrd="0" presId="urn:microsoft.com/office/officeart/2005/8/layout/radial5"/>
    <dgm:cxn modelId="{001C9BA2-0620-D141-A876-0D7D3553CDE0}" type="presOf" srcId="{22DDC009-4D65-481D-B47D-C84F363F8ECA}" destId="{17727D2A-B00F-4F0E-B959-F314B46BF0C7}" srcOrd="0" destOrd="0" presId="urn:microsoft.com/office/officeart/2005/8/layout/radial5"/>
    <dgm:cxn modelId="{0FF1B2A7-3EE7-45F5-AEF7-93B9094622B8}" srcId="{C759B7A9-EDF9-4225-9502-7F7D2E7CEBAB}" destId="{B0F0E2B8-F972-4666-B3CC-E3B347C4858E}" srcOrd="0" destOrd="0" parTransId="{6DD4F334-C4FB-46CE-AB15-E08B011BE61E}" sibTransId="{987849F3-5C40-4C34-A1B7-6A55EEBB16BA}"/>
    <dgm:cxn modelId="{3E834CB1-5E5C-4D0F-A74A-DE14E2829541}" srcId="{C759B7A9-EDF9-4225-9502-7F7D2E7CEBAB}" destId="{A5BF2A18-5B63-4673-9C99-70B84572893F}" srcOrd="1" destOrd="0" parTransId="{A1591F2E-033E-43C7-A9F8-CCAC54EBFE16}" sibTransId="{FF0AE63A-02C5-4C4D-B67E-258AD2A14837}"/>
    <dgm:cxn modelId="{FE0A40C5-1C61-4551-9746-73640FCC8BAB}" srcId="{C759B7A9-EDF9-4225-9502-7F7D2E7CEBAB}" destId="{4AAEC242-0BDA-4E60-89E2-21D8FC4C716B}" srcOrd="5" destOrd="0" parTransId="{C1829309-8581-43EA-8E4C-D669F717E979}" sibTransId="{6C61CF59-8FCD-4A7D-A5B2-DC173D839028}"/>
    <dgm:cxn modelId="{087F664C-7E57-403C-857F-852FFFE9AE06}" srcId="{B0F0E2B8-F972-4666-B3CC-E3B347C4858E}" destId="{63FD3F88-FDDA-4DC3-AECF-D4E15BF4B31D}" srcOrd="1" destOrd="0" parTransId="{7C730682-4D68-4874-9929-156A58E45936}" sibTransId="{29E52D3C-F559-4E19-9EBE-F80411FDE982}"/>
    <dgm:cxn modelId="{91330B34-0398-9545-B000-364D251FFDA6}" type="presOf" srcId="{B0F0E2B8-F972-4666-B3CC-E3B347C4858E}" destId="{71010FFF-AEC5-4C07-86C0-807929B82DAC}" srcOrd="0" destOrd="0" presId="urn:microsoft.com/office/officeart/2005/8/layout/radial5"/>
    <dgm:cxn modelId="{5E557ED3-98A7-A64B-BF2B-A3351C8012AB}" type="presOf" srcId="{47476B10-5ADE-4465-AFBA-8E453256A198}" destId="{5973C562-CC48-41B4-AD13-14E8230D4B99}" srcOrd="0" destOrd="0" presId="urn:microsoft.com/office/officeart/2005/8/layout/radial5"/>
    <dgm:cxn modelId="{853421AB-A4C5-46B3-AB84-8C7ED6A83114}" srcId="{C759B7A9-EDF9-4225-9502-7F7D2E7CEBAB}" destId="{75205CE6-1D8B-4457-B457-C9A2E902EAC3}" srcOrd="3" destOrd="0" parTransId="{9B7846AD-7009-4BE4-B138-06DB1948C487}" sibTransId="{699838EE-0CB1-499B-9B85-E5B5C2A40830}"/>
    <dgm:cxn modelId="{9969E4A5-B74A-CF40-99D6-0C5247A51828}" type="presOf" srcId="{22DDC009-4D65-481D-B47D-C84F363F8ECA}" destId="{DC5050FD-6055-44C1-8723-89821BAEB7BF}" srcOrd="1" destOrd="0" presId="urn:microsoft.com/office/officeart/2005/8/layout/radial5"/>
    <dgm:cxn modelId="{51179F00-D9EA-44F7-B785-ED08B39BAB1B}" srcId="{C759B7A9-EDF9-4225-9502-7F7D2E7CEBAB}" destId="{FC6E53ED-74E0-4953-8605-727AFFEF6DFC}" srcOrd="4" destOrd="0" parTransId="{448D4A6C-41FA-4756-821A-7E619712B938}" sibTransId="{48BB9A98-8031-46C5-892E-9EC07C65A99C}"/>
    <dgm:cxn modelId="{A2AFD6EC-EB04-CB41-B8E0-A26994999D13}" type="presOf" srcId="{63FD3F88-FDDA-4DC3-AECF-D4E15BF4B31D}" destId="{27E30A04-455A-492A-B8FB-E834B60C7271}" srcOrd="0" destOrd="0" presId="urn:microsoft.com/office/officeart/2005/8/layout/radial5"/>
    <dgm:cxn modelId="{4B0A73B2-FB72-4029-ABCA-EBB6DC02D9BA}" srcId="{C759B7A9-EDF9-4225-9502-7F7D2E7CEBAB}" destId="{790489D2-8E16-46CC-B27C-2EBF691A32CF}" srcOrd="2" destOrd="0" parTransId="{72FB0FA9-D0F2-402C-BF14-360F300D3CC3}" sibTransId="{F54A6F76-B069-444D-98B4-9FB995B491E2}"/>
    <dgm:cxn modelId="{BDC83E34-113F-C149-9282-20DE8D2A8B71}" type="presOf" srcId="{E1E9A1A5-CC4E-4464-A4C9-99C98B70541F}" destId="{4A1E15AC-E29E-40F7-879B-6A61D3DD345A}" srcOrd="0" destOrd="0" presId="urn:microsoft.com/office/officeart/2005/8/layout/radial5"/>
    <dgm:cxn modelId="{458969CD-86A4-9B47-9FD6-F673691DEB5D}" type="presOf" srcId="{06B4F2A4-4368-404D-A71A-2EFC33B592F7}" destId="{0F63EBA2-5308-4569-81D6-C30D20471F00}" srcOrd="1" destOrd="0" presId="urn:microsoft.com/office/officeart/2005/8/layout/radial5"/>
    <dgm:cxn modelId="{CE477886-7213-0F45-B43C-01CC8050587F}" type="presOf" srcId="{C759B7A9-EDF9-4225-9502-7F7D2E7CEBAB}" destId="{E903BFE6-29AF-476B-AE9B-DFB310EC4277}" srcOrd="0" destOrd="0" presId="urn:microsoft.com/office/officeart/2005/8/layout/radial5"/>
    <dgm:cxn modelId="{ED95700D-4282-7045-9D45-57E54E888A67}" type="presOf" srcId="{06B4F2A4-4368-404D-A71A-2EFC33B592F7}" destId="{568FEA66-CA5E-4C49-A464-D6567E2A36B0}" srcOrd="0" destOrd="0" presId="urn:microsoft.com/office/officeart/2005/8/layout/radial5"/>
    <dgm:cxn modelId="{C52FA376-10DB-4655-B4A0-C0E8126DEC7B}" srcId="{B0F0E2B8-F972-4666-B3CC-E3B347C4858E}" destId="{EF580525-6173-4133-91F0-FBDFAF411957}" srcOrd="0" destOrd="0" parTransId="{E1E9A1A5-CC4E-4464-A4C9-99C98B70541F}" sibTransId="{D359FE4A-CD34-4C6C-9D9B-2D385C5BD2E7}"/>
    <dgm:cxn modelId="{9E67778E-3129-8B43-A215-14C11E6BA78E}" type="presOf" srcId="{7C730682-4D68-4874-9929-156A58E45936}" destId="{E172801E-B056-4FD9-80B5-36937EBF8694}" srcOrd="0" destOrd="0" presId="urn:microsoft.com/office/officeart/2005/8/layout/radial5"/>
    <dgm:cxn modelId="{1A431B1D-B6F8-4F4B-8C8F-96903EE7E991}" type="presParOf" srcId="{E903BFE6-29AF-476B-AE9B-DFB310EC4277}" destId="{71010FFF-AEC5-4C07-86C0-807929B82DAC}" srcOrd="0" destOrd="0" presId="urn:microsoft.com/office/officeart/2005/8/layout/radial5"/>
    <dgm:cxn modelId="{74C0B251-F65B-424C-A8F2-EBBB6FC737A6}" type="presParOf" srcId="{E903BFE6-29AF-476B-AE9B-DFB310EC4277}" destId="{4A1E15AC-E29E-40F7-879B-6A61D3DD345A}" srcOrd="1" destOrd="0" presId="urn:microsoft.com/office/officeart/2005/8/layout/radial5"/>
    <dgm:cxn modelId="{4DC899C5-7336-D34B-B7AC-88D2C9C4D482}" type="presParOf" srcId="{4A1E15AC-E29E-40F7-879B-6A61D3DD345A}" destId="{A46C5686-A825-47B9-A767-64B19BB1509F}" srcOrd="0" destOrd="0" presId="urn:microsoft.com/office/officeart/2005/8/layout/radial5"/>
    <dgm:cxn modelId="{69DD465E-49D6-6E42-A0C1-3E55D49B1369}" type="presParOf" srcId="{E903BFE6-29AF-476B-AE9B-DFB310EC4277}" destId="{B23FECC7-8A67-444D-BA7D-D460AE2A9515}" srcOrd="2" destOrd="0" presId="urn:microsoft.com/office/officeart/2005/8/layout/radial5"/>
    <dgm:cxn modelId="{024FA2C4-05F3-334A-88F7-25E722E397DE}" type="presParOf" srcId="{E903BFE6-29AF-476B-AE9B-DFB310EC4277}" destId="{E172801E-B056-4FD9-80B5-36937EBF8694}" srcOrd="3" destOrd="0" presId="urn:microsoft.com/office/officeart/2005/8/layout/radial5"/>
    <dgm:cxn modelId="{B74FFA9F-2527-024B-9490-9E01ACC54FCF}" type="presParOf" srcId="{E172801E-B056-4FD9-80B5-36937EBF8694}" destId="{90C1E034-0F01-4817-A933-39EA1EF90487}" srcOrd="0" destOrd="0" presId="urn:microsoft.com/office/officeart/2005/8/layout/radial5"/>
    <dgm:cxn modelId="{7E3F720E-17C8-2046-BFCC-915F94E2D6D0}" type="presParOf" srcId="{E903BFE6-29AF-476B-AE9B-DFB310EC4277}" destId="{27E30A04-455A-492A-B8FB-E834B60C7271}" srcOrd="4" destOrd="0" presId="urn:microsoft.com/office/officeart/2005/8/layout/radial5"/>
    <dgm:cxn modelId="{D6AC7D09-ABFE-C840-AF4D-6003F8857F01}" type="presParOf" srcId="{E903BFE6-29AF-476B-AE9B-DFB310EC4277}" destId="{568FEA66-CA5E-4C49-A464-D6567E2A36B0}" srcOrd="5" destOrd="0" presId="urn:microsoft.com/office/officeart/2005/8/layout/radial5"/>
    <dgm:cxn modelId="{8212F97B-A528-394D-B8AF-CB86EC9C916E}" type="presParOf" srcId="{568FEA66-CA5E-4C49-A464-D6567E2A36B0}" destId="{0F63EBA2-5308-4569-81D6-C30D20471F00}" srcOrd="0" destOrd="0" presId="urn:microsoft.com/office/officeart/2005/8/layout/radial5"/>
    <dgm:cxn modelId="{7C816C11-5EBD-EA4F-BCE9-3D642DAE6767}" type="presParOf" srcId="{E903BFE6-29AF-476B-AE9B-DFB310EC4277}" destId="{5973C562-CC48-41B4-AD13-14E8230D4B99}" srcOrd="6" destOrd="0" presId="urn:microsoft.com/office/officeart/2005/8/layout/radial5"/>
    <dgm:cxn modelId="{779439B7-C509-D84E-B2F8-39F4110587A7}" type="presParOf" srcId="{E903BFE6-29AF-476B-AE9B-DFB310EC4277}" destId="{17727D2A-B00F-4F0E-B959-F314B46BF0C7}" srcOrd="7" destOrd="0" presId="urn:microsoft.com/office/officeart/2005/8/layout/radial5"/>
    <dgm:cxn modelId="{AF9EBFA7-8F7A-4A4E-AF48-ED8BE5F50D41}" type="presParOf" srcId="{17727D2A-B00F-4F0E-B959-F314B46BF0C7}" destId="{DC5050FD-6055-44C1-8723-89821BAEB7BF}" srcOrd="0" destOrd="0" presId="urn:microsoft.com/office/officeart/2005/8/layout/radial5"/>
    <dgm:cxn modelId="{06C1E445-62D5-DD4E-A211-4AC332B9456B}" type="presParOf" srcId="{E903BFE6-29AF-476B-AE9B-DFB310EC4277}" destId="{BC4049E6-4B09-4215-BE24-2D27E2A379F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1E4BE0-003C-4DE0-B738-B497A3C7BA91}" type="doc">
      <dgm:prSet loTypeId="urn:microsoft.com/office/officeart/2005/8/layout/pList2#1" loCatId="list" qsTypeId="urn:microsoft.com/office/officeart/2005/8/quickstyle/simple5" qsCatId="simple" csTypeId="urn:microsoft.com/office/officeart/2005/8/colors/colorful1#3" csCatId="colorful" phldr="1"/>
      <dgm:spPr/>
    </dgm:pt>
    <dgm:pt modelId="{F8592745-6E3E-4CC1-A749-E67A5A6032FB}">
      <dgm:prSet phldrT="[Text]"/>
      <dgm:spPr/>
      <dgm:t>
        <a:bodyPr/>
        <a:lstStyle/>
        <a:p>
          <a:pPr algn="ctr"/>
          <a:r>
            <a:rPr lang="en-US" b="1" dirty="0" smtClean="0"/>
            <a:t>ANXIETY/FEAR</a:t>
          </a:r>
        </a:p>
        <a:p>
          <a:pPr algn="l"/>
          <a:r>
            <a:rPr lang="en-US" dirty="0" smtClean="0"/>
            <a:t>JUSTIFIED When…</a:t>
          </a:r>
          <a:endParaRPr lang="en-US" dirty="0"/>
        </a:p>
      </dgm:t>
    </dgm:pt>
    <dgm:pt modelId="{B84B41F6-B7F9-4B33-829D-89157A53D4B1}" type="parTrans" cxnId="{C4224C7F-3A9D-4D8F-9F26-9BA689F0D673}">
      <dgm:prSet/>
      <dgm:spPr/>
      <dgm:t>
        <a:bodyPr/>
        <a:lstStyle/>
        <a:p>
          <a:endParaRPr lang="en-US"/>
        </a:p>
      </dgm:t>
    </dgm:pt>
    <dgm:pt modelId="{C9E23878-27F7-4E48-8786-250632B508D2}" type="sibTrans" cxnId="{C4224C7F-3A9D-4D8F-9F26-9BA689F0D673}">
      <dgm:prSet/>
      <dgm:spPr/>
      <dgm:t>
        <a:bodyPr/>
        <a:lstStyle/>
        <a:p>
          <a:endParaRPr lang="en-US"/>
        </a:p>
      </dgm:t>
    </dgm:pt>
    <dgm:pt modelId="{4E3AAF6C-680C-401B-9906-8B05EE25C350}">
      <dgm:prSet phldrT="[Text]"/>
      <dgm:spPr/>
      <dgm:t>
        <a:bodyPr/>
        <a:lstStyle/>
        <a:p>
          <a:pPr algn="ctr"/>
          <a:r>
            <a:rPr lang="en-US" b="1" dirty="0" smtClean="0"/>
            <a:t>SADNESS</a:t>
          </a:r>
        </a:p>
        <a:p>
          <a:pPr algn="l"/>
          <a:r>
            <a:rPr lang="en-US" dirty="0" smtClean="0"/>
            <a:t>JUSTIFIED When…</a:t>
          </a:r>
        </a:p>
      </dgm:t>
    </dgm:pt>
    <dgm:pt modelId="{84166B55-38B0-449D-A7B1-CF96C5038D8B}" type="parTrans" cxnId="{411828DF-C040-4712-A3BC-996349B45BDB}">
      <dgm:prSet/>
      <dgm:spPr/>
      <dgm:t>
        <a:bodyPr/>
        <a:lstStyle/>
        <a:p>
          <a:endParaRPr lang="en-US"/>
        </a:p>
      </dgm:t>
    </dgm:pt>
    <dgm:pt modelId="{F1CD2CE6-2B2E-4B21-A150-4C6E38D2EA4D}" type="sibTrans" cxnId="{411828DF-C040-4712-A3BC-996349B45BDB}">
      <dgm:prSet/>
      <dgm:spPr/>
      <dgm:t>
        <a:bodyPr/>
        <a:lstStyle/>
        <a:p>
          <a:endParaRPr lang="en-US"/>
        </a:p>
      </dgm:t>
    </dgm:pt>
    <dgm:pt modelId="{2B3E3595-BFA6-4F1B-A230-3291897C6A7C}">
      <dgm:prSet phldrT="[Text]"/>
      <dgm:spPr/>
      <dgm:t>
        <a:bodyPr/>
        <a:lstStyle/>
        <a:p>
          <a:pPr algn="ctr"/>
          <a:r>
            <a:rPr lang="en-US" b="1" dirty="0" smtClean="0"/>
            <a:t>ANGER</a:t>
          </a:r>
        </a:p>
        <a:p>
          <a:pPr algn="l"/>
          <a:r>
            <a:rPr lang="en-US" dirty="0" smtClean="0"/>
            <a:t>JUSTIFIED When…</a:t>
          </a:r>
          <a:endParaRPr lang="en-US" b="1" dirty="0"/>
        </a:p>
      </dgm:t>
    </dgm:pt>
    <dgm:pt modelId="{AD3E79E5-8D93-4377-B27C-3E139521E573}" type="parTrans" cxnId="{EFAFBD9F-9DB4-41F4-B713-6638D4C27896}">
      <dgm:prSet/>
      <dgm:spPr/>
      <dgm:t>
        <a:bodyPr/>
        <a:lstStyle/>
        <a:p>
          <a:endParaRPr lang="en-US"/>
        </a:p>
      </dgm:t>
    </dgm:pt>
    <dgm:pt modelId="{604DC4A5-6020-4793-85EB-12E6EB50134D}" type="sibTrans" cxnId="{EFAFBD9F-9DB4-41F4-B713-6638D4C27896}">
      <dgm:prSet/>
      <dgm:spPr/>
      <dgm:t>
        <a:bodyPr/>
        <a:lstStyle/>
        <a:p>
          <a:endParaRPr lang="en-US"/>
        </a:p>
      </dgm:t>
    </dgm:pt>
    <dgm:pt modelId="{14097C26-C476-4789-8587-59D7B277C49E}">
      <dgm:prSet/>
      <dgm:spPr/>
      <dgm:t>
        <a:bodyPr/>
        <a:lstStyle/>
        <a:p>
          <a:pPr algn="l"/>
          <a:r>
            <a:rPr lang="en-US" dirty="0" smtClean="0"/>
            <a:t>There is a threat to:</a:t>
          </a:r>
          <a:endParaRPr lang="en-US" dirty="0"/>
        </a:p>
      </dgm:t>
    </dgm:pt>
    <dgm:pt modelId="{0C3452DC-22FA-4890-957A-AF7FF8F208AD}" type="parTrans" cxnId="{7552C10A-4B35-43B3-81FD-925ED2AEA9A6}">
      <dgm:prSet/>
      <dgm:spPr/>
    </dgm:pt>
    <dgm:pt modelId="{CDCC94A8-5DB5-4CBD-BD90-820B677652AE}" type="sibTrans" cxnId="{7552C10A-4B35-43B3-81FD-925ED2AEA9A6}">
      <dgm:prSet/>
      <dgm:spPr/>
    </dgm:pt>
    <dgm:pt modelId="{6C7F9EAD-33E5-42E1-85CD-0405B91E9345}">
      <dgm:prSet/>
      <dgm:spPr/>
      <dgm:t>
        <a:bodyPr/>
        <a:lstStyle/>
        <a:p>
          <a:pPr algn="l"/>
          <a:endParaRPr lang="en-US" dirty="0"/>
        </a:p>
      </dgm:t>
    </dgm:pt>
    <dgm:pt modelId="{91BCE6DC-167E-4B11-9B01-D0F02570F162}" type="parTrans" cxnId="{FEB6E96B-296B-4B8C-B075-93E26672F1C6}">
      <dgm:prSet/>
      <dgm:spPr/>
    </dgm:pt>
    <dgm:pt modelId="{A9C5F9A6-3FF6-44D6-8EA1-2DF66B471759}" type="sibTrans" cxnId="{FEB6E96B-296B-4B8C-B075-93E26672F1C6}">
      <dgm:prSet/>
      <dgm:spPr/>
    </dgm:pt>
    <dgm:pt modelId="{A04E33CA-EC26-4B9F-A7B4-CECD700A505B}">
      <dgm:prSet/>
      <dgm:spPr/>
      <dgm:t>
        <a:bodyPr/>
        <a:lstStyle/>
        <a:p>
          <a:pPr algn="l"/>
          <a:r>
            <a:rPr lang="en-US" dirty="0" smtClean="0"/>
            <a:t> Life</a:t>
          </a:r>
          <a:endParaRPr lang="en-US" dirty="0"/>
        </a:p>
      </dgm:t>
    </dgm:pt>
    <dgm:pt modelId="{42A43498-0A66-4BE7-9266-1DFFEA5DF11F}" type="parTrans" cxnId="{87D40299-2761-4A07-B408-2155546ACE9F}">
      <dgm:prSet/>
      <dgm:spPr/>
    </dgm:pt>
    <dgm:pt modelId="{7C11EA64-C845-46A9-9951-B708DB08998E}" type="sibTrans" cxnId="{87D40299-2761-4A07-B408-2155546ACE9F}">
      <dgm:prSet/>
      <dgm:spPr/>
    </dgm:pt>
    <dgm:pt modelId="{8AA581D3-5841-4EED-90C5-21EACF6D11FB}">
      <dgm:prSet/>
      <dgm:spPr/>
      <dgm:t>
        <a:bodyPr/>
        <a:lstStyle/>
        <a:p>
          <a:pPr algn="l"/>
          <a:r>
            <a:rPr lang="en-US" dirty="0" smtClean="0"/>
            <a:t>Health</a:t>
          </a:r>
          <a:endParaRPr lang="en-US" dirty="0"/>
        </a:p>
      </dgm:t>
    </dgm:pt>
    <dgm:pt modelId="{71A3A0BB-03AF-4D94-A8F0-0E6FCDBED488}" type="parTrans" cxnId="{F790B2BA-AEAC-4182-9063-26E1A631BAEC}">
      <dgm:prSet/>
      <dgm:spPr/>
    </dgm:pt>
    <dgm:pt modelId="{1EB6930D-0803-4667-A962-838A0444526F}" type="sibTrans" cxnId="{F790B2BA-AEAC-4182-9063-26E1A631BAEC}">
      <dgm:prSet/>
      <dgm:spPr/>
    </dgm:pt>
    <dgm:pt modelId="{1E014972-8EEC-47DD-9747-1319FA91B84A}">
      <dgm:prSet/>
      <dgm:spPr/>
      <dgm:t>
        <a:bodyPr/>
        <a:lstStyle/>
        <a:p>
          <a:pPr algn="l"/>
          <a:r>
            <a:rPr lang="en-US" dirty="0" smtClean="0"/>
            <a:t>Well-Being</a:t>
          </a:r>
          <a:endParaRPr lang="en-US" dirty="0"/>
        </a:p>
      </dgm:t>
    </dgm:pt>
    <dgm:pt modelId="{BC7784BC-F4D8-4FD5-B5C9-6AD5B0B45479}" type="parTrans" cxnId="{824F2445-614F-4964-83DA-6E4908D0246A}">
      <dgm:prSet/>
      <dgm:spPr/>
    </dgm:pt>
    <dgm:pt modelId="{BC927B56-BE49-44FB-AE0D-6CB62E7D57B4}" type="sibTrans" cxnId="{824F2445-614F-4964-83DA-6E4908D0246A}">
      <dgm:prSet/>
      <dgm:spPr/>
    </dgm:pt>
    <dgm:pt modelId="{74A8802E-A228-41B9-9391-54AD439D3FC9}">
      <dgm:prSet/>
      <dgm:spPr/>
      <dgm:t>
        <a:bodyPr/>
        <a:lstStyle/>
        <a:p>
          <a:pPr algn="l"/>
          <a:r>
            <a:rPr lang="en-US" dirty="0" smtClean="0"/>
            <a:t>You have lost something</a:t>
          </a:r>
          <a:endParaRPr lang="en-US" dirty="0"/>
        </a:p>
      </dgm:t>
    </dgm:pt>
    <dgm:pt modelId="{DC92A4E8-47D2-407C-9B49-15D45796F1AA}" type="parTrans" cxnId="{A53E4A99-7306-4454-972B-F3315186ABDE}">
      <dgm:prSet/>
      <dgm:spPr/>
    </dgm:pt>
    <dgm:pt modelId="{B4D37152-0EE6-4403-9BFD-2D3BFCEB8023}" type="sibTrans" cxnId="{A53E4A99-7306-4454-972B-F3315186ABDE}">
      <dgm:prSet/>
      <dgm:spPr/>
    </dgm:pt>
    <dgm:pt modelId="{9C7A9814-6F04-4F21-823D-E419EFDD2D5F}">
      <dgm:prSet/>
      <dgm:spPr/>
      <dgm:t>
        <a:bodyPr/>
        <a:lstStyle/>
        <a:p>
          <a:pPr algn="l"/>
          <a:r>
            <a:rPr lang="en-US" dirty="0" smtClean="0"/>
            <a:t>Things are not the way you expected, or wanted, or hoped for</a:t>
          </a:r>
          <a:endParaRPr lang="en-US" dirty="0"/>
        </a:p>
      </dgm:t>
    </dgm:pt>
    <dgm:pt modelId="{036E6227-9D2E-4CB1-8A18-363D02CC558C}" type="parTrans" cxnId="{49D2F385-12B0-4D64-989E-66C5AEB3FFDB}">
      <dgm:prSet/>
      <dgm:spPr/>
    </dgm:pt>
    <dgm:pt modelId="{4700F176-4DD3-46D4-977A-C472E0818616}" type="sibTrans" cxnId="{49D2F385-12B0-4D64-989E-66C5AEB3FFDB}">
      <dgm:prSet/>
      <dgm:spPr/>
    </dgm:pt>
    <dgm:pt modelId="{E0AE1458-199C-4370-A091-C3469C3CC8FC}">
      <dgm:prSet/>
      <dgm:spPr/>
      <dgm:t>
        <a:bodyPr/>
        <a:lstStyle/>
        <a:p>
          <a:pPr algn="l"/>
          <a:r>
            <a:rPr lang="en-US" dirty="0" smtClean="0"/>
            <a:t>You or someone you care about has been attacked, hurt, insulted, or threatened</a:t>
          </a:r>
          <a:endParaRPr lang="en-US" dirty="0"/>
        </a:p>
      </dgm:t>
    </dgm:pt>
    <dgm:pt modelId="{30B687D1-D682-49D5-A6ED-E710F458DF8C}" type="parTrans" cxnId="{6E00C764-7268-4D57-9D6D-A54689CE5B00}">
      <dgm:prSet/>
      <dgm:spPr/>
    </dgm:pt>
    <dgm:pt modelId="{E5E2813D-DE40-4C0C-BA96-EDF636ECBCF7}" type="sibTrans" cxnId="{6E00C764-7268-4D57-9D6D-A54689CE5B00}">
      <dgm:prSet/>
      <dgm:spPr/>
    </dgm:pt>
    <dgm:pt modelId="{134F6F3C-6C17-4AC4-9C41-E83D4CDE558D}">
      <dgm:prSet/>
      <dgm:spPr/>
      <dgm:t>
        <a:bodyPr/>
        <a:lstStyle/>
        <a:p>
          <a:pPr algn="l"/>
          <a:r>
            <a:rPr lang="en-US" dirty="0" smtClean="0"/>
            <a:t>An Important goal is being blocked</a:t>
          </a:r>
          <a:endParaRPr lang="en-US" dirty="0"/>
        </a:p>
      </dgm:t>
    </dgm:pt>
    <dgm:pt modelId="{C4A6B8FA-DE9A-4064-AB16-781293C4048C}" type="sibTrans" cxnId="{4F3D88E6-DF10-4D0D-BDD8-41D89670C2E4}">
      <dgm:prSet/>
      <dgm:spPr/>
    </dgm:pt>
    <dgm:pt modelId="{E347131B-08F6-42BA-9602-3525D892396E}" type="parTrans" cxnId="{4F3D88E6-DF10-4D0D-BDD8-41D89670C2E4}">
      <dgm:prSet/>
      <dgm:spPr/>
    </dgm:pt>
    <dgm:pt modelId="{6DCB1122-6F37-4687-B3A4-4137C0F3168E}" type="pres">
      <dgm:prSet presAssocID="{651E4BE0-003C-4DE0-B738-B497A3C7BA91}" presName="Name0" presStyleCnt="0">
        <dgm:presLayoutVars>
          <dgm:dir/>
          <dgm:resizeHandles val="exact"/>
        </dgm:presLayoutVars>
      </dgm:prSet>
      <dgm:spPr/>
    </dgm:pt>
    <dgm:pt modelId="{A7023D04-893C-4783-A3E9-DFB06A363937}" type="pres">
      <dgm:prSet presAssocID="{651E4BE0-003C-4DE0-B738-B497A3C7BA91}" presName="bkgdShp" presStyleLbl="alignAccFollowNode1" presStyleIdx="0" presStyleCnt="1"/>
      <dgm:spPr/>
    </dgm:pt>
    <dgm:pt modelId="{714F1F4A-57FA-4812-8082-F7FB20E95450}" type="pres">
      <dgm:prSet presAssocID="{651E4BE0-003C-4DE0-B738-B497A3C7BA91}" presName="linComp" presStyleCnt="0"/>
      <dgm:spPr/>
    </dgm:pt>
    <dgm:pt modelId="{6346648C-F4EF-470D-877F-F3DC352E8C29}" type="pres">
      <dgm:prSet presAssocID="{F8592745-6E3E-4CC1-A749-E67A5A6032FB}" presName="compNode" presStyleCnt="0"/>
      <dgm:spPr/>
    </dgm:pt>
    <dgm:pt modelId="{8E72D17E-8781-4859-A8B6-7A7E112FB351}" type="pres">
      <dgm:prSet presAssocID="{F8592745-6E3E-4CC1-A749-E67A5A6032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E367A-5732-4D94-8F93-9CAAE11F3F2B}" type="pres">
      <dgm:prSet presAssocID="{F8592745-6E3E-4CC1-A749-E67A5A6032FB}" presName="invisiNode" presStyleLbl="node1" presStyleIdx="0" presStyleCnt="3"/>
      <dgm:spPr/>
    </dgm:pt>
    <dgm:pt modelId="{E4C09722-AED0-42C7-92B0-4AB4B5DF1CEF}" type="pres">
      <dgm:prSet presAssocID="{F8592745-6E3E-4CC1-A749-E67A5A6032F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2673FC-6A79-4101-AE8B-2C07319611C1}" type="pres">
      <dgm:prSet presAssocID="{C9E23878-27F7-4E48-8786-250632B508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5FA55-80EE-4EBD-AC1E-CE7DC2BA7D05}" type="pres">
      <dgm:prSet presAssocID="{4E3AAF6C-680C-401B-9906-8B05EE25C350}" presName="compNode" presStyleCnt="0"/>
      <dgm:spPr/>
    </dgm:pt>
    <dgm:pt modelId="{B2D7E06A-EBED-47BF-B2BA-8326BC2BE6CD}" type="pres">
      <dgm:prSet presAssocID="{4E3AAF6C-680C-401B-9906-8B05EE25C3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5349D-9089-40C9-A912-A56A059204CF}" type="pres">
      <dgm:prSet presAssocID="{4E3AAF6C-680C-401B-9906-8B05EE25C350}" presName="invisiNode" presStyleLbl="node1" presStyleIdx="1" presStyleCnt="3"/>
      <dgm:spPr/>
    </dgm:pt>
    <dgm:pt modelId="{E801B124-AFFD-4C9C-A3E7-AA22D65CB4C4}" type="pres">
      <dgm:prSet presAssocID="{4E3AAF6C-680C-401B-9906-8B05EE25C35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8CE891-0922-491B-B263-D74D384F4667}" type="pres">
      <dgm:prSet presAssocID="{F1CD2CE6-2B2E-4B21-A150-4C6E38D2EA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AAB2F3-4DD3-43BB-A8B1-67F57AD3CFE5}" type="pres">
      <dgm:prSet presAssocID="{2B3E3595-BFA6-4F1B-A230-3291897C6A7C}" presName="compNode" presStyleCnt="0"/>
      <dgm:spPr/>
    </dgm:pt>
    <dgm:pt modelId="{CB80BE08-619D-41C6-814C-7932C239590E}" type="pres">
      <dgm:prSet presAssocID="{2B3E3595-BFA6-4F1B-A230-3291897C6A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3FD4C-70E1-46D2-9C9C-D76E1D7D54D5}" type="pres">
      <dgm:prSet presAssocID="{2B3E3595-BFA6-4F1B-A230-3291897C6A7C}" presName="invisiNode" presStyleLbl="node1" presStyleIdx="2" presStyleCnt="3"/>
      <dgm:spPr/>
    </dgm:pt>
    <dgm:pt modelId="{141E9212-FFBB-446A-A188-C3E1EB29E816}" type="pres">
      <dgm:prSet presAssocID="{2B3E3595-BFA6-4F1B-A230-3291897C6A7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F3D88E6-DF10-4D0D-BDD8-41D89670C2E4}" srcId="{2B3E3595-BFA6-4F1B-A230-3291897C6A7C}" destId="{134F6F3C-6C17-4AC4-9C41-E83D4CDE558D}" srcOrd="0" destOrd="0" parTransId="{E347131B-08F6-42BA-9602-3525D892396E}" sibTransId="{C4A6B8FA-DE9A-4064-AB16-781293C4048C}"/>
    <dgm:cxn modelId="{9C756EE2-C4B3-7D4B-84E8-61537A3E3CDF}" type="presOf" srcId="{8AA581D3-5841-4EED-90C5-21EACF6D11FB}" destId="{8E72D17E-8781-4859-A8B6-7A7E112FB351}" srcOrd="0" destOrd="3" presId="urn:microsoft.com/office/officeart/2005/8/layout/pList2#1"/>
    <dgm:cxn modelId="{87D40299-2761-4A07-B408-2155546ACE9F}" srcId="{14097C26-C476-4789-8587-59D7B277C49E}" destId="{A04E33CA-EC26-4B9F-A7B4-CECD700A505B}" srcOrd="0" destOrd="0" parTransId="{42A43498-0A66-4BE7-9266-1DFFEA5DF11F}" sibTransId="{7C11EA64-C845-46A9-9951-B708DB08998E}"/>
    <dgm:cxn modelId="{824F2445-614F-4964-83DA-6E4908D0246A}" srcId="{14097C26-C476-4789-8587-59D7B277C49E}" destId="{1E014972-8EEC-47DD-9747-1319FA91B84A}" srcOrd="2" destOrd="0" parTransId="{BC7784BC-F4D8-4FD5-B5C9-6AD5B0B45479}" sibTransId="{BC927B56-BE49-44FB-AE0D-6CB62E7D57B4}"/>
    <dgm:cxn modelId="{7552C10A-4B35-43B3-81FD-925ED2AEA9A6}" srcId="{F8592745-6E3E-4CC1-A749-E67A5A6032FB}" destId="{14097C26-C476-4789-8587-59D7B277C49E}" srcOrd="0" destOrd="0" parTransId="{0C3452DC-22FA-4890-957A-AF7FF8F208AD}" sibTransId="{CDCC94A8-5DB5-4CBD-BD90-820B677652AE}"/>
    <dgm:cxn modelId="{C4224C7F-3A9D-4D8F-9F26-9BA689F0D673}" srcId="{651E4BE0-003C-4DE0-B738-B497A3C7BA91}" destId="{F8592745-6E3E-4CC1-A749-E67A5A6032FB}" srcOrd="0" destOrd="0" parTransId="{B84B41F6-B7F9-4B33-829D-89157A53D4B1}" sibTransId="{C9E23878-27F7-4E48-8786-250632B508D2}"/>
    <dgm:cxn modelId="{468143E3-32C2-E24C-A14E-1AFC86FD45BD}" type="presOf" srcId="{F8592745-6E3E-4CC1-A749-E67A5A6032FB}" destId="{8E72D17E-8781-4859-A8B6-7A7E112FB351}" srcOrd="0" destOrd="0" presId="urn:microsoft.com/office/officeart/2005/8/layout/pList2#1"/>
    <dgm:cxn modelId="{A53E4A99-7306-4454-972B-F3315186ABDE}" srcId="{4E3AAF6C-680C-401B-9906-8B05EE25C350}" destId="{74A8802E-A228-41B9-9391-54AD439D3FC9}" srcOrd="0" destOrd="0" parTransId="{DC92A4E8-47D2-407C-9B49-15D45796F1AA}" sibTransId="{B4D37152-0EE6-4403-9BFD-2D3BFCEB8023}"/>
    <dgm:cxn modelId="{12FD4E1B-0BBC-6B4E-9EAD-483671DF1EBF}" type="presOf" srcId="{134F6F3C-6C17-4AC4-9C41-E83D4CDE558D}" destId="{CB80BE08-619D-41C6-814C-7932C239590E}" srcOrd="0" destOrd="1" presId="urn:microsoft.com/office/officeart/2005/8/layout/pList2#1"/>
    <dgm:cxn modelId="{0D022FCA-37DA-BC42-99BF-B8F213F7447E}" type="presOf" srcId="{6C7F9EAD-33E5-42E1-85CD-0405B91E9345}" destId="{8E72D17E-8781-4859-A8B6-7A7E112FB351}" srcOrd="0" destOrd="5" presId="urn:microsoft.com/office/officeart/2005/8/layout/pList2#1"/>
    <dgm:cxn modelId="{FEB6E96B-296B-4B8C-B075-93E26672F1C6}" srcId="{F8592745-6E3E-4CC1-A749-E67A5A6032FB}" destId="{6C7F9EAD-33E5-42E1-85CD-0405B91E9345}" srcOrd="1" destOrd="0" parTransId="{91BCE6DC-167E-4B11-9B01-D0F02570F162}" sibTransId="{A9C5F9A6-3FF6-44D6-8EA1-2DF66B471759}"/>
    <dgm:cxn modelId="{411828DF-C040-4712-A3BC-996349B45BDB}" srcId="{651E4BE0-003C-4DE0-B738-B497A3C7BA91}" destId="{4E3AAF6C-680C-401B-9906-8B05EE25C350}" srcOrd="1" destOrd="0" parTransId="{84166B55-38B0-449D-A7B1-CF96C5038D8B}" sibTransId="{F1CD2CE6-2B2E-4B21-A150-4C6E38D2EA4D}"/>
    <dgm:cxn modelId="{DA9C84C8-F603-F142-9B7B-BFA516212DEA}" type="presOf" srcId="{F1CD2CE6-2B2E-4B21-A150-4C6E38D2EA4D}" destId="{768CE891-0922-491B-B263-D74D384F4667}" srcOrd="0" destOrd="0" presId="urn:microsoft.com/office/officeart/2005/8/layout/pList2#1"/>
    <dgm:cxn modelId="{BE53CA6B-2812-8F48-875F-AC375C07F272}" type="presOf" srcId="{C9E23878-27F7-4E48-8786-250632B508D2}" destId="{352673FC-6A79-4101-AE8B-2C07319611C1}" srcOrd="0" destOrd="0" presId="urn:microsoft.com/office/officeart/2005/8/layout/pList2#1"/>
    <dgm:cxn modelId="{F790B2BA-AEAC-4182-9063-26E1A631BAEC}" srcId="{14097C26-C476-4789-8587-59D7B277C49E}" destId="{8AA581D3-5841-4EED-90C5-21EACF6D11FB}" srcOrd="1" destOrd="0" parTransId="{71A3A0BB-03AF-4D94-A8F0-0E6FCDBED488}" sibTransId="{1EB6930D-0803-4667-A962-838A0444526F}"/>
    <dgm:cxn modelId="{0CC81CC2-5599-C94D-8412-D5179C24FE81}" type="presOf" srcId="{4E3AAF6C-680C-401B-9906-8B05EE25C350}" destId="{B2D7E06A-EBED-47BF-B2BA-8326BC2BE6CD}" srcOrd="0" destOrd="0" presId="urn:microsoft.com/office/officeart/2005/8/layout/pList2#1"/>
    <dgm:cxn modelId="{6E00C764-7268-4D57-9D6D-A54689CE5B00}" srcId="{2B3E3595-BFA6-4F1B-A230-3291897C6A7C}" destId="{E0AE1458-199C-4370-A091-C3469C3CC8FC}" srcOrd="1" destOrd="0" parTransId="{30B687D1-D682-49D5-A6ED-E710F458DF8C}" sibTransId="{E5E2813D-DE40-4C0C-BA96-EDF636ECBCF7}"/>
    <dgm:cxn modelId="{74A80D34-C9EF-7F4F-96D5-630B093EAEBE}" type="presOf" srcId="{74A8802E-A228-41B9-9391-54AD439D3FC9}" destId="{B2D7E06A-EBED-47BF-B2BA-8326BC2BE6CD}" srcOrd="0" destOrd="1" presId="urn:microsoft.com/office/officeart/2005/8/layout/pList2#1"/>
    <dgm:cxn modelId="{3C36D244-6D0F-0142-AF0D-DC2783A3CC8A}" type="presOf" srcId="{14097C26-C476-4789-8587-59D7B277C49E}" destId="{8E72D17E-8781-4859-A8B6-7A7E112FB351}" srcOrd="0" destOrd="1" presId="urn:microsoft.com/office/officeart/2005/8/layout/pList2#1"/>
    <dgm:cxn modelId="{EFAFBD9F-9DB4-41F4-B713-6638D4C27896}" srcId="{651E4BE0-003C-4DE0-B738-B497A3C7BA91}" destId="{2B3E3595-BFA6-4F1B-A230-3291897C6A7C}" srcOrd="2" destOrd="0" parTransId="{AD3E79E5-8D93-4377-B27C-3E139521E573}" sibTransId="{604DC4A5-6020-4793-85EB-12E6EB50134D}"/>
    <dgm:cxn modelId="{49D2F385-12B0-4D64-989E-66C5AEB3FFDB}" srcId="{4E3AAF6C-680C-401B-9906-8B05EE25C350}" destId="{9C7A9814-6F04-4F21-823D-E419EFDD2D5F}" srcOrd="1" destOrd="0" parTransId="{036E6227-9D2E-4CB1-8A18-363D02CC558C}" sibTransId="{4700F176-4DD3-46D4-977A-C472E0818616}"/>
    <dgm:cxn modelId="{DAD67653-CAE3-2748-9881-5C51F3FEB0B1}" type="presOf" srcId="{E0AE1458-199C-4370-A091-C3469C3CC8FC}" destId="{CB80BE08-619D-41C6-814C-7932C239590E}" srcOrd="0" destOrd="2" presId="urn:microsoft.com/office/officeart/2005/8/layout/pList2#1"/>
    <dgm:cxn modelId="{860B8175-C66B-FB48-A0B3-1A28F3FC79AD}" type="presOf" srcId="{651E4BE0-003C-4DE0-B738-B497A3C7BA91}" destId="{6DCB1122-6F37-4687-B3A4-4137C0F3168E}" srcOrd="0" destOrd="0" presId="urn:microsoft.com/office/officeart/2005/8/layout/pList2#1"/>
    <dgm:cxn modelId="{3C228B3A-DFEB-514F-8128-1809DB253334}" type="presOf" srcId="{2B3E3595-BFA6-4F1B-A230-3291897C6A7C}" destId="{CB80BE08-619D-41C6-814C-7932C239590E}" srcOrd="0" destOrd="0" presId="urn:microsoft.com/office/officeart/2005/8/layout/pList2#1"/>
    <dgm:cxn modelId="{0F07EF0A-B7E9-B14B-9D65-0FCEA514EEFD}" type="presOf" srcId="{A04E33CA-EC26-4B9F-A7B4-CECD700A505B}" destId="{8E72D17E-8781-4859-A8B6-7A7E112FB351}" srcOrd="0" destOrd="2" presId="urn:microsoft.com/office/officeart/2005/8/layout/pList2#1"/>
    <dgm:cxn modelId="{9FAC9AF6-8C87-1A4D-B287-74A1D4A3CA78}" type="presOf" srcId="{9C7A9814-6F04-4F21-823D-E419EFDD2D5F}" destId="{B2D7E06A-EBED-47BF-B2BA-8326BC2BE6CD}" srcOrd="0" destOrd="2" presId="urn:microsoft.com/office/officeart/2005/8/layout/pList2#1"/>
    <dgm:cxn modelId="{BD3B7127-5F95-834B-9272-33A59C33CD1A}" type="presOf" srcId="{1E014972-8EEC-47DD-9747-1319FA91B84A}" destId="{8E72D17E-8781-4859-A8B6-7A7E112FB351}" srcOrd="0" destOrd="4" presId="urn:microsoft.com/office/officeart/2005/8/layout/pList2#1"/>
    <dgm:cxn modelId="{FF1A21AB-9A5D-6D43-9FFC-2D754C196279}" type="presParOf" srcId="{6DCB1122-6F37-4687-B3A4-4137C0F3168E}" destId="{A7023D04-893C-4783-A3E9-DFB06A363937}" srcOrd="0" destOrd="0" presId="urn:microsoft.com/office/officeart/2005/8/layout/pList2#1"/>
    <dgm:cxn modelId="{AE93FD23-5670-6E4E-AD77-FCA9717D8A69}" type="presParOf" srcId="{6DCB1122-6F37-4687-B3A4-4137C0F3168E}" destId="{714F1F4A-57FA-4812-8082-F7FB20E95450}" srcOrd="1" destOrd="0" presId="urn:microsoft.com/office/officeart/2005/8/layout/pList2#1"/>
    <dgm:cxn modelId="{082E56E4-F057-6A4B-BED1-E39F640EDBFE}" type="presParOf" srcId="{714F1F4A-57FA-4812-8082-F7FB20E95450}" destId="{6346648C-F4EF-470D-877F-F3DC352E8C29}" srcOrd="0" destOrd="0" presId="urn:microsoft.com/office/officeart/2005/8/layout/pList2#1"/>
    <dgm:cxn modelId="{CE644290-7353-F64D-9A0C-95EB616EB742}" type="presParOf" srcId="{6346648C-F4EF-470D-877F-F3DC352E8C29}" destId="{8E72D17E-8781-4859-A8B6-7A7E112FB351}" srcOrd="0" destOrd="0" presId="urn:microsoft.com/office/officeart/2005/8/layout/pList2#1"/>
    <dgm:cxn modelId="{66E44049-C97E-834B-89C1-1648E4F4708D}" type="presParOf" srcId="{6346648C-F4EF-470D-877F-F3DC352E8C29}" destId="{28AE367A-5732-4D94-8F93-9CAAE11F3F2B}" srcOrd="1" destOrd="0" presId="urn:microsoft.com/office/officeart/2005/8/layout/pList2#1"/>
    <dgm:cxn modelId="{292161A8-1CC3-F548-AF19-869AA7BF587E}" type="presParOf" srcId="{6346648C-F4EF-470D-877F-F3DC352E8C29}" destId="{E4C09722-AED0-42C7-92B0-4AB4B5DF1CEF}" srcOrd="2" destOrd="0" presId="urn:microsoft.com/office/officeart/2005/8/layout/pList2#1"/>
    <dgm:cxn modelId="{C5EB4AF2-F303-4A44-86FD-AAB4B517340B}" type="presParOf" srcId="{714F1F4A-57FA-4812-8082-F7FB20E95450}" destId="{352673FC-6A79-4101-AE8B-2C07319611C1}" srcOrd="1" destOrd="0" presId="urn:microsoft.com/office/officeart/2005/8/layout/pList2#1"/>
    <dgm:cxn modelId="{9A2EE922-2E0B-0D41-87A8-4DED47EB639E}" type="presParOf" srcId="{714F1F4A-57FA-4812-8082-F7FB20E95450}" destId="{3BC5FA55-80EE-4EBD-AC1E-CE7DC2BA7D05}" srcOrd="2" destOrd="0" presId="urn:microsoft.com/office/officeart/2005/8/layout/pList2#1"/>
    <dgm:cxn modelId="{203DF139-5CFD-914B-9063-3843BDA4DD49}" type="presParOf" srcId="{3BC5FA55-80EE-4EBD-AC1E-CE7DC2BA7D05}" destId="{B2D7E06A-EBED-47BF-B2BA-8326BC2BE6CD}" srcOrd="0" destOrd="0" presId="urn:microsoft.com/office/officeart/2005/8/layout/pList2#1"/>
    <dgm:cxn modelId="{8A50822C-4FAA-ED43-BCAF-E7702E6C406B}" type="presParOf" srcId="{3BC5FA55-80EE-4EBD-AC1E-CE7DC2BA7D05}" destId="{DFF5349D-9089-40C9-A912-A56A059204CF}" srcOrd="1" destOrd="0" presId="urn:microsoft.com/office/officeart/2005/8/layout/pList2#1"/>
    <dgm:cxn modelId="{4411CCD9-9FCE-3C44-A573-5FA6D0F22F56}" type="presParOf" srcId="{3BC5FA55-80EE-4EBD-AC1E-CE7DC2BA7D05}" destId="{E801B124-AFFD-4C9C-A3E7-AA22D65CB4C4}" srcOrd="2" destOrd="0" presId="urn:microsoft.com/office/officeart/2005/8/layout/pList2#1"/>
    <dgm:cxn modelId="{97E298BD-6166-094F-80AE-F2DD2E59583E}" type="presParOf" srcId="{714F1F4A-57FA-4812-8082-F7FB20E95450}" destId="{768CE891-0922-491B-B263-D74D384F4667}" srcOrd="3" destOrd="0" presId="urn:microsoft.com/office/officeart/2005/8/layout/pList2#1"/>
    <dgm:cxn modelId="{AAEFA1B6-287C-B54A-ABDF-07264521AD85}" type="presParOf" srcId="{714F1F4A-57FA-4812-8082-F7FB20E95450}" destId="{CAAAB2F3-4DD3-43BB-A8B1-67F57AD3CFE5}" srcOrd="4" destOrd="0" presId="urn:microsoft.com/office/officeart/2005/8/layout/pList2#1"/>
    <dgm:cxn modelId="{817E24EC-0A18-F049-9D4D-AC430E84356B}" type="presParOf" srcId="{CAAAB2F3-4DD3-43BB-A8B1-67F57AD3CFE5}" destId="{CB80BE08-619D-41C6-814C-7932C239590E}" srcOrd="0" destOrd="0" presId="urn:microsoft.com/office/officeart/2005/8/layout/pList2#1"/>
    <dgm:cxn modelId="{1E5C2638-104E-C841-AB07-934C5F05EC47}" type="presParOf" srcId="{CAAAB2F3-4DD3-43BB-A8B1-67F57AD3CFE5}" destId="{A4B3FD4C-70E1-46D2-9C9C-D76E1D7D54D5}" srcOrd="1" destOrd="0" presId="urn:microsoft.com/office/officeart/2005/8/layout/pList2#1"/>
    <dgm:cxn modelId="{E2F023B4-21E3-2540-A6CE-60ABF8F89054}" type="presParOf" srcId="{CAAAB2F3-4DD3-43BB-A8B1-67F57AD3CFE5}" destId="{141E9212-FFBB-446A-A188-C3E1EB29E81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F1292-F0A3-4BF6-B79E-068AFF28D80C}" type="doc">
      <dgm:prSet loTypeId="urn:microsoft.com/office/officeart/2005/8/layout/hList9" loCatId="list" qsTypeId="urn:microsoft.com/office/officeart/2005/8/quickstyle/simple5" qsCatId="simple" csTypeId="urn:microsoft.com/office/officeart/2005/8/colors/colorful3" csCatId="colorful" phldr="1"/>
      <dgm:spPr/>
    </dgm:pt>
    <dgm:pt modelId="{399EAD95-2941-46E7-BEB8-72F7CF412798}">
      <dgm:prSet phldrT="[Text]"/>
      <dgm:spPr/>
      <dgm:t>
        <a:bodyPr/>
        <a:lstStyle/>
        <a:p>
          <a:r>
            <a:rPr lang="en-US" dirty="0" smtClean="0"/>
            <a:t>Individual Therapy</a:t>
          </a:r>
          <a:endParaRPr lang="en-US" dirty="0"/>
        </a:p>
      </dgm:t>
    </dgm:pt>
    <dgm:pt modelId="{DE74DCC1-FBDC-4FF4-B539-F1A9CCAE3276}" type="parTrans" cxnId="{63B53313-59D7-4E03-ABAE-C708B5A9764A}">
      <dgm:prSet/>
      <dgm:spPr/>
      <dgm:t>
        <a:bodyPr/>
        <a:lstStyle/>
        <a:p>
          <a:endParaRPr lang="en-US"/>
        </a:p>
      </dgm:t>
    </dgm:pt>
    <dgm:pt modelId="{721646FE-D97E-4E53-AB87-6C1F6C80A2AE}" type="sibTrans" cxnId="{63B53313-59D7-4E03-ABAE-C708B5A9764A}">
      <dgm:prSet/>
      <dgm:spPr/>
      <dgm:t>
        <a:bodyPr/>
        <a:lstStyle/>
        <a:p>
          <a:endParaRPr lang="en-US"/>
        </a:p>
      </dgm:t>
    </dgm:pt>
    <dgm:pt modelId="{1113DD6D-7A56-472A-97DC-8499CFAE91C1}">
      <dgm:prSet phldrT="[Text]"/>
      <dgm:spPr/>
      <dgm:t>
        <a:bodyPr/>
        <a:lstStyle/>
        <a:p>
          <a:r>
            <a:rPr lang="en-US" dirty="0" smtClean="0"/>
            <a:t>Skills Coaching</a:t>
          </a:r>
          <a:endParaRPr lang="en-US" dirty="0"/>
        </a:p>
      </dgm:t>
    </dgm:pt>
    <dgm:pt modelId="{CC43BB87-7CA1-44D8-B292-606182486FC2}" type="parTrans" cxnId="{0AB6325D-B292-4A87-900B-54264D1C1223}">
      <dgm:prSet/>
      <dgm:spPr/>
      <dgm:t>
        <a:bodyPr/>
        <a:lstStyle/>
        <a:p>
          <a:endParaRPr lang="en-US"/>
        </a:p>
      </dgm:t>
    </dgm:pt>
    <dgm:pt modelId="{897C4C67-8BE4-4371-B936-B2C736B14BC8}" type="sibTrans" cxnId="{0AB6325D-B292-4A87-900B-54264D1C1223}">
      <dgm:prSet/>
      <dgm:spPr/>
      <dgm:t>
        <a:bodyPr/>
        <a:lstStyle/>
        <a:p>
          <a:endParaRPr lang="en-US"/>
        </a:p>
      </dgm:t>
    </dgm:pt>
    <dgm:pt modelId="{86869530-385E-44F8-B7D8-2AC0941FBDED}">
      <dgm:prSet/>
      <dgm:spPr/>
      <dgm:t>
        <a:bodyPr/>
        <a:lstStyle/>
        <a:p>
          <a:r>
            <a:rPr lang="en-US" dirty="0" smtClean="0"/>
            <a:t>Skills Group</a:t>
          </a:r>
          <a:endParaRPr lang="en-US" dirty="0"/>
        </a:p>
      </dgm:t>
    </dgm:pt>
    <dgm:pt modelId="{0E3645E8-E706-4E0A-AC8B-EBD702508D4E}" type="parTrans" cxnId="{615F4024-AB90-411F-8B50-54D2F0D005C2}">
      <dgm:prSet/>
      <dgm:spPr/>
      <dgm:t>
        <a:bodyPr/>
        <a:lstStyle/>
        <a:p>
          <a:endParaRPr lang="en-US"/>
        </a:p>
      </dgm:t>
    </dgm:pt>
    <dgm:pt modelId="{51B8FD1E-BE35-4D01-9682-5F6054A13F52}" type="sibTrans" cxnId="{615F4024-AB90-411F-8B50-54D2F0D005C2}">
      <dgm:prSet/>
      <dgm:spPr/>
      <dgm:t>
        <a:bodyPr/>
        <a:lstStyle/>
        <a:p>
          <a:endParaRPr lang="en-US"/>
        </a:p>
      </dgm:t>
    </dgm:pt>
    <dgm:pt modelId="{5AB75BA1-F18A-4864-97E8-448059959B36}">
      <dgm:prSet/>
      <dgm:spPr/>
      <dgm:t>
        <a:bodyPr/>
        <a:lstStyle/>
        <a:p>
          <a:r>
            <a:rPr lang="en-US" dirty="0" smtClean="0"/>
            <a:t>Weekly</a:t>
          </a:r>
          <a:endParaRPr lang="en-US" dirty="0"/>
        </a:p>
      </dgm:t>
    </dgm:pt>
    <dgm:pt modelId="{9F60B803-C8A5-4EF3-A1D4-D650BA9F9150}" type="parTrans" cxnId="{AE70F16A-1606-4233-80D2-04641C617E41}">
      <dgm:prSet/>
      <dgm:spPr/>
      <dgm:t>
        <a:bodyPr/>
        <a:lstStyle/>
        <a:p>
          <a:endParaRPr lang="en-US"/>
        </a:p>
      </dgm:t>
    </dgm:pt>
    <dgm:pt modelId="{D883AE08-06D4-4566-8F72-803A4F52F761}" type="sibTrans" cxnId="{AE70F16A-1606-4233-80D2-04641C617E41}">
      <dgm:prSet/>
      <dgm:spPr/>
      <dgm:t>
        <a:bodyPr/>
        <a:lstStyle/>
        <a:p>
          <a:endParaRPr lang="en-US"/>
        </a:p>
      </dgm:t>
    </dgm:pt>
    <dgm:pt modelId="{CEDADC94-1B0D-451D-8C96-368E2AEF5950}">
      <dgm:prSet/>
      <dgm:spPr/>
      <dgm:t>
        <a:bodyPr/>
        <a:lstStyle/>
        <a:p>
          <a:r>
            <a:rPr lang="en-US" dirty="0" smtClean="0"/>
            <a:t>Diary Cards</a:t>
          </a:r>
          <a:endParaRPr lang="en-US" dirty="0"/>
        </a:p>
      </dgm:t>
    </dgm:pt>
    <dgm:pt modelId="{D9EA8E49-2EA4-4946-9A63-ABD0BF248448}" type="parTrans" cxnId="{4861C318-B000-4368-9E64-28375C59AD5C}">
      <dgm:prSet/>
      <dgm:spPr/>
      <dgm:t>
        <a:bodyPr/>
        <a:lstStyle/>
        <a:p>
          <a:endParaRPr lang="en-US"/>
        </a:p>
      </dgm:t>
    </dgm:pt>
    <dgm:pt modelId="{1B63920D-E6F4-423A-80DC-1154D9B04721}" type="sibTrans" cxnId="{4861C318-B000-4368-9E64-28375C59AD5C}">
      <dgm:prSet/>
      <dgm:spPr/>
      <dgm:t>
        <a:bodyPr/>
        <a:lstStyle/>
        <a:p>
          <a:endParaRPr lang="en-US"/>
        </a:p>
      </dgm:t>
    </dgm:pt>
    <dgm:pt modelId="{25C6AD33-E281-460B-933D-5A853892832A}">
      <dgm:prSet/>
      <dgm:spPr/>
      <dgm:t>
        <a:bodyPr/>
        <a:lstStyle/>
        <a:p>
          <a:r>
            <a:rPr lang="en-US" dirty="0" smtClean="0"/>
            <a:t>Target Behaviors</a:t>
          </a:r>
          <a:endParaRPr lang="en-US" dirty="0"/>
        </a:p>
      </dgm:t>
    </dgm:pt>
    <dgm:pt modelId="{D99C5CBF-407D-47CE-8C6C-59E6F27A8796}" type="parTrans" cxnId="{C5F80918-CE8C-4A36-AB74-2ECDC9DEB557}">
      <dgm:prSet/>
      <dgm:spPr/>
      <dgm:t>
        <a:bodyPr/>
        <a:lstStyle/>
        <a:p>
          <a:endParaRPr lang="en-US"/>
        </a:p>
      </dgm:t>
    </dgm:pt>
    <dgm:pt modelId="{C6A7A449-DA6A-4D29-88F0-ED3F1AACCDC1}" type="sibTrans" cxnId="{C5F80918-CE8C-4A36-AB74-2ECDC9DEB557}">
      <dgm:prSet/>
      <dgm:spPr/>
      <dgm:t>
        <a:bodyPr/>
        <a:lstStyle/>
        <a:p>
          <a:endParaRPr lang="en-US"/>
        </a:p>
      </dgm:t>
    </dgm:pt>
    <dgm:pt modelId="{960B2DD1-37BE-45BA-BFBC-357C98F5D665}">
      <dgm:prSet/>
      <dgm:spPr/>
      <dgm:t>
        <a:bodyPr/>
        <a:lstStyle/>
        <a:p>
          <a:r>
            <a:rPr lang="en-US" dirty="0" smtClean="0"/>
            <a:t>Weekly</a:t>
          </a:r>
          <a:endParaRPr lang="en-US" dirty="0"/>
        </a:p>
      </dgm:t>
    </dgm:pt>
    <dgm:pt modelId="{8F951C4D-6A55-4C2D-9696-81BD4F6A0256}" type="parTrans" cxnId="{B7DC6EFF-8060-4FC4-8D16-A524DD13D1E2}">
      <dgm:prSet/>
      <dgm:spPr/>
      <dgm:t>
        <a:bodyPr/>
        <a:lstStyle/>
        <a:p>
          <a:endParaRPr lang="en-US"/>
        </a:p>
      </dgm:t>
    </dgm:pt>
    <dgm:pt modelId="{EEF2668B-94A5-4C58-8B84-BEA649C00DC2}" type="sibTrans" cxnId="{B7DC6EFF-8060-4FC4-8D16-A524DD13D1E2}">
      <dgm:prSet/>
      <dgm:spPr/>
      <dgm:t>
        <a:bodyPr/>
        <a:lstStyle/>
        <a:p>
          <a:endParaRPr lang="en-US"/>
        </a:p>
      </dgm:t>
    </dgm:pt>
    <dgm:pt modelId="{9F2C9ACA-CB1E-4C07-8B75-626034DC4453}">
      <dgm:prSet/>
      <dgm:spPr/>
      <dgm:t>
        <a:bodyPr/>
        <a:lstStyle/>
        <a:p>
          <a:r>
            <a:rPr lang="en-US" dirty="0" smtClean="0"/>
            <a:t>Skills Training</a:t>
          </a:r>
          <a:endParaRPr lang="en-US" dirty="0"/>
        </a:p>
      </dgm:t>
    </dgm:pt>
    <dgm:pt modelId="{32943AF8-A701-4570-8AD5-B5F96D03880B}" type="parTrans" cxnId="{5A0F4573-38CA-4070-9D9F-668CD57E8C09}">
      <dgm:prSet/>
      <dgm:spPr/>
      <dgm:t>
        <a:bodyPr/>
        <a:lstStyle/>
        <a:p>
          <a:endParaRPr lang="en-US"/>
        </a:p>
      </dgm:t>
    </dgm:pt>
    <dgm:pt modelId="{3E0D5ACD-17A3-44E5-9CCB-9AB474FA00D2}" type="sibTrans" cxnId="{5A0F4573-38CA-4070-9D9F-668CD57E8C09}">
      <dgm:prSet/>
      <dgm:spPr/>
      <dgm:t>
        <a:bodyPr/>
        <a:lstStyle/>
        <a:p>
          <a:endParaRPr lang="en-US"/>
        </a:p>
      </dgm:t>
    </dgm:pt>
    <dgm:pt modelId="{E1C5A72B-913F-433E-A7C6-C66BF20B6DA4}">
      <dgm:prSet/>
      <dgm:spPr/>
      <dgm:t>
        <a:bodyPr/>
        <a:lstStyle/>
        <a:p>
          <a:r>
            <a:rPr lang="en-US" dirty="0" smtClean="0"/>
            <a:t>Youth &amp; Coach</a:t>
          </a:r>
          <a:endParaRPr lang="en-US" dirty="0"/>
        </a:p>
      </dgm:t>
    </dgm:pt>
    <dgm:pt modelId="{DDFC9B7E-386C-4BCA-BA8F-8033618B09BC}" type="parTrans" cxnId="{E9D605C2-130A-4D1A-AAF3-E3894F0B7D14}">
      <dgm:prSet/>
      <dgm:spPr/>
      <dgm:t>
        <a:bodyPr/>
        <a:lstStyle/>
        <a:p>
          <a:endParaRPr lang="en-US"/>
        </a:p>
      </dgm:t>
    </dgm:pt>
    <dgm:pt modelId="{12EBBFF3-ED75-4975-8C5D-ECC08F28981F}" type="sibTrans" cxnId="{E9D605C2-130A-4D1A-AAF3-E3894F0B7D14}">
      <dgm:prSet/>
      <dgm:spPr/>
      <dgm:t>
        <a:bodyPr/>
        <a:lstStyle/>
        <a:p>
          <a:endParaRPr lang="en-US"/>
        </a:p>
      </dgm:t>
    </dgm:pt>
    <dgm:pt modelId="{D67D7033-8E75-4880-AE29-A10B5BA5552F}">
      <dgm:prSet/>
      <dgm:spPr/>
      <dgm:t>
        <a:bodyPr/>
        <a:lstStyle/>
        <a:p>
          <a:r>
            <a:rPr lang="en-US" dirty="0" smtClean="0"/>
            <a:t>Skills Coach</a:t>
          </a:r>
        </a:p>
        <a:p>
          <a:r>
            <a:rPr lang="en-US" dirty="0" smtClean="0"/>
            <a:t>Behavior Coach</a:t>
          </a:r>
        </a:p>
        <a:p>
          <a:r>
            <a:rPr lang="en-US" dirty="0" smtClean="0"/>
            <a:t>Individual Therapist</a:t>
          </a:r>
        </a:p>
        <a:p>
          <a:r>
            <a:rPr lang="en-US" smtClean="0"/>
            <a:t>Skills Group </a:t>
          </a:r>
          <a:r>
            <a:rPr lang="en-US" dirty="0" smtClean="0"/>
            <a:t>Leaders</a:t>
          </a:r>
        </a:p>
        <a:p>
          <a:r>
            <a:rPr lang="en-US" dirty="0" smtClean="0"/>
            <a:t> </a:t>
          </a:r>
          <a:endParaRPr lang="en-US" dirty="0"/>
        </a:p>
      </dgm:t>
    </dgm:pt>
    <dgm:pt modelId="{79C7B4D0-4228-4D74-BEFB-F9E3F27511CB}" type="parTrans" cxnId="{521BD023-15F4-4C53-B622-75A6F20B13BE}">
      <dgm:prSet/>
      <dgm:spPr/>
      <dgm:t>
        <a:bodyPr/>
        <a:lstStyle/>
        <a:p>
          <a:endParaRPr lang="en-US"/>
        </a:p>
      </dgm:t>
    </dgm:pt>
    <dgm:pt modelId="{6B14B26D-B68A-4450-AD9D-E8F123ED2058}" type="sibTrans" cxnId="{521BD023-15F4-4C53-B622-75A6F20B13BE}">
      <dgm:prSet/>
      <dgm:spPr/>
      <dgm:t>
        <a:bodyPr/>
        <a:lstStyle/>
        <a:p>
          <a:endParaRPr lang="en-US"/>
        </a:p>
      </dgm:t>
    </dgm:pt>
    <dgm:pt modelId="{16CD1AC4-13BA-41C7-B95F-2C47C8290FEF}">
      <dgm:prSet/>
      <dgm:spPr/>
      <dgm:t>
        <a:bodyPr/>
        <a:lstStyle/>
        <a:p>
          <a:r>
            <a:rPr lang="en-US" dirty="0" smtClean="0"/>
            <a:t>Skills for Coping</a:t>
          </a:r>
        </a:p>
        <a:p>
          <a:r>
            <a:rPr lang="en-US" dirty="0" smtClean="0"/>
            <a:t>As Needed</a:t>
          </a:r>
          <a:endParaRPr lang="en-US" dirty="0"/>
        </a:p>
      </dgm:t>
    </dgm:pt>
    <dgm:pt modelId="{3ABC1F46-519B-4352-8126-1E996BE5D314}" type="parTrans" cxnId="{3D800629-34FB-4B2C-9320-7DE3AC22107C}">
      <dgm:prSet/>
      <dgm:spPr/>
      <dgm:t>
        <a:bodyPr/>
        <a:lstStyle/>
        <a:p>
          <a:endParaRPr lang="en-US"/>
        </a:p>
      </dgm:t>
    </dgm:pt>
    <dgm:pt modelId="{0208B226-2682-4B1D-9415-7DA54E1C6C15}" type="sibTrans" cxnId="{3D800629-34FB-4B2C-9320-7DE3AC22107C}">
      <dgm:prSet/>
      <dgm:spPr/>
      <dgm:t>
        <a:bodyPr/>
        <a:lstStyle/>
        <a:p>
          <a:endParaRPr lang="en-US"/>
        </a:p>
      </dgm:t>
    </dgm:pt>
    <dgm:pt modelId="{BEC54E24-E208-442C-A6BE-3F7D03868E34}" type="pres">
      <dgm:prSet presAssocID="{549F1292-F0A3-4BF6-B79E-068AFF28D80C}" presName="list" presStyleCnt="0">
        <dgm:presLayoutVars>
          <dgm:dir/>
          <dgm:animLvl val="lvl"/>
        </dgm:presLayoutVars>
      </dgm:prSet>
      <dgm:spPr/>
    </dgm:pt>
    <dgm:pt modelId="{515DED9E-0815-455B-BFAE-EE16C4D7D9B5}" type="pres">
      <dgm:prSet presAssocID="{399EAD95-2941-46E7-BEB8-72F7CF412798}" presName="posSpace" presStyleCnt="0"/>
      <dgm:spPr/>
    </dgm:pt>
    <dgm:pt modelId="{1811B7D6-2EEE-4A50-9E50-4665BBF9CA7F}" type="pres">
      <dgm:prSet presAssocID="{399EAD95-2941-46E7-BEB8-72F7CF412798}" presName="vertFlow" presStyleCnt="0"/>
      <dgm:spPr/>
    </dgm:pt>
    <dgm:pt modelId="{D134DF67-62CC-46E7-9B67-F7AB9CE2C818}" type="pres">
      <dgm:prSet presAssocID="{399EAD95-2941-46E7-BEB8-72F7CF412798}" presName="topSpace" presStyleCnt="0"/>
      <dgm:spPr/>
    </dgm:pt>
    <dgm:pt modelId="{E29D947F-4637-4552-A5A1-BFDF05599472}" type="pres">
      <dgm:prSet presAssocID="{399EAD95-2941-46E7-BEB8-72F7CF412798}" presName="firstComp" presStyleCnt="0"/>
      <dgm:spPr/>
    </dgm:pt>
    <dgm:pt modelId="{9B5600F1-E948-476D-9C81-88C7BF37B452}" type="pres">
      <dgm:prSet presAssocID="{399EAD95-2941-46E7-BEB8-72F7CF412798}" presName="firstChild" presStyleLbl="bgAccFollowNode1" presStyleIdx="0" presStyleCnt="8"/>
      <dgm:spPr/>
      <dgm:t>
        <a:bodyPr/>
        <a:lstStyle/>
        <a:p>
          <a:endParaRPr lang="en-US"/>
        </a:p>
      </dgm:t>
    </dgm:pt>
    <dgm:pt modelId="{35D2ED64-14A2-4D09-B886-F84CA900313D}" type="pres">
      <dgm:prSet presAssocID="{399EAD95-2941-46E7-BEB8-72F7CF412798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4E45A-1442-4AD2-B495-43E084966221}" type="pres">
      <dgm:prSet presAssocID="{CEDADC94-1B0D-451D-8C96-368E2AEF5950}" presName="comp" presStyleCnt="0"/>
      <dgm:spPr/>
    </dgm:pt>
    <dgm:pt modelId="{293F0538-E1C4-42A5-A47F-42F2DCD48C44}" type="pres">
      <dgm:prSet presAssocID="{CEDADC94-1B0D-451D-8C96-368E2AEF5950}" presName="child" presStyleLbl="bgAccFollowNode1" presStyleIdx="1" presStyleCnt="8"/>
      <dgm:spPr/>
      <dgm:t>
        <a:bodyPr/>
        <a:lstStyle/>
        <a:p>
          <a:endParaRPr lang="en-US"/>
        </a:p>
      </dgm:t>
    </dgm:pt>
    <dgm:pt modelId="{FACDC198-6FFD-4696-92F2-7B295B22E838}" type="pres">
      <dgm:prSet presAssocID="{CEDADC94-1B0D-451D-8C96-368E2AEF5950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76DDF-0E1A-40D0-8F9E-DA972ADCB6F3}" type="pres">
      <dgm:prSet presAssocID="{25C6AD33-E281-460B-933D-5A853892832A}" presName="comp" presStyleCnt="0"/>
      <dgm:spPr/>
    </dgm:pt>
    <dgm:pt modelId="{D659D187-D08A-41CC-9741-F30DC5625CFC}" type="pres">
      <dgm:prSet presAssocID="{25C6AD33-E281-460B-933D-5A853892832A}" presName="child" presStyleLbl="bgAccFollowNode1" presStyleIdx="2" presStyleCnt="8"/>
      <dgm:spPr/>
      <dgm:t>
        <a:bodyPr/>
        <a:lstStyle/>
        <a:p>
          <a:endParaRPr lang="en-US"/>
        </a:p>
      </dgm:t>
    </dgm:pt>
    <dgm:pt modelId="{0330C5EA-F6BC-466F-BC3D-97551A288E8B}" type="pres">
      <dgm:prSet presAssocID="{25C6AD33-E281-460B-933D-5A853892832A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FED4D-02EB-4646-987E-35378C14E066}" type="pres">
      <dgm:prSet presAssocID="{399EAD95-2941-46E7-BEB8-72F7CF412798}" presName="negSpace" presStyleCnt="0"/>
      <dgm:spPr/>
    </dgm:pt>
    <dgm:pt modelId="{E7921C88-C989-4DAD-B947-4F75985AC7DA}" type="pres">
      <dgm:prSet presAssocID="{399EAD95-2941-46E7-BEB8-72F7CF412798}" presName="circle" presStyleLbl="node1" presStyleIdx="0" presStyleCnt="3"/>
      <dgm:spPr/>
      <dgm:t>
        <a:bodyPr/>
        <a:lstStyle/>
        <a:p>
          <a:endParaRPr lang="en-US"/>
        </a:p>
      </dgm:t>
    </dgm:pt>
    <dgm:pt modelId="{4C530406-09D1-4180-8700-7AF08AF271B8}" type="pres">
      <dgm:prSet presAssocID="{721646FE-D97E-4E53-AB87-6C1F6C80A2AE}" presName="transSpace" presStyleCnt="0"/>
      <dgm:spPr/>
    </dgm:pt>
    <dgm:pt modelId="{B44B9E73-A132-42AD-9414-60E145E706CF}" type="pres">
      <dgm:prSet presAssocID="{86869530-385E-44F8-B7D8-2AC0941FBDED}" presName="posSpace" presStyleCnt="0"/>
      <dgm:spPr/>
    </dgm:pt>
    <dgm:pt modelId="{49040256-0677-4165-BDE6-47E69B4D5728}" type="pres">
      <dgm:prSet presAssocID="{86869530-385E-44F8-B7D8-2AC0941FBDED}" presName="vertFlow" presStyleCnt="0"/>
      <dgm:spPr/>
    </dgm:pt>
    <dgm:pt modelId="{5D6FBB2C-F755-45BD-95B6-43513C80631E}" type="pres">
      <dgm:prSet presAssocID="{86869530-385E-44F8-B7D8-2AC0941FBDED}" presName="topSpace" presStyleCnt="0"/>
      <dgm:spPr/>
    </dgm:pt>
    <dgm:pt modelId="{BFAF2912-5B98-447C-9D97-163DFB7621AA}" type="pres">
      <dgm:prSet presAssocID="{86869530-385E-44F8-B7D8-2AC0941FBDED}" presName="firstComp" presStyleCnt="0"/>
      <dgm:spPr/>
    </dgm:pt>
    <dgm:pt modelId="{D66FDC3E-CEE6-4E51-B7C0-986024E804F7}" type="pres">
      <dgm:prSet presAssocID="{86869530-385E-44F8-B7D8-2AC0941FBDED}" presName="firstChild" presStyleLbl="bgAccFollowNode1" presStyleIdx="3" presStyleCnt="8"/>
      <dgm:spPr/>
      <dgm:t>
        <a:bodyPr/>
        <a:lstStyle/>
        <a:p>
          <a:endParaRPr lang="en-US"/>
        </a:p>
      </dgm:t>
    </dgm:pt>
    <dgm:pt modelId="{E8C512F6-D5FE-493F-911C-862E1CBF62B0}" type="pres">
      <dgm:prSet presAssocID="{86869530-385E-44F8-B7D8-2AC0941FBDED}" presName="first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755AB-D02A-40A0-8E0B-64B661C87EFF}" type="pres">
      <dgm:prSet presAssocID="{9F2C9ACA-CB1E-4C07-8B75-626034DC4453}" presName="comp" presStyleCnt="0"/>
      <dgm:spPr/>
    </dgm:pt>
    <dgm:pt modelId="{81E52A51-7DC7-4EF1-BF9B-188566F79BED}" type="pres">
      <dgm:prSet presAssocID="{9F2C9ACA-CB1E-4C07-8B75-626034DC4453}" presName="child" presStyleLbl="bgAccFollowNode1" presStyleIdx="4" presStyleCnt="8"/>
      <dgm:spPr/>
      <dgm:t>
        <a:bodyPr/>
        <a:lstStyle/>
        <a:p>
          <a:endParaRPr lang="en-US"/>
        </a:p>
      </dgm:t>
    </dgm:pt>
    <dgm:pt modelId="{22954392-7111-4DF2-9E22-8B502FE28CEC}" type="pres">
      <dgm:prSet presAssocID="{9F2C9ACA-CB1E-4C07-8B75-626034DC4453}" presName="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6552A-EE75-4ECF-BAFA-49A009305D5F}" type="pres">
      <dgm:prSet presAssocID="{E1C5A72B-913F-433E-A7C6-C66BF20B6DA4}" presName="comp" presStyleCnt="0"/>
      <dgm:spPr/>
    </dgm:pt>
    <dgm:pt modelId="{0443429B-3B52-48ED-8936-219454EBF5D0}" type="pres">
      <dgm:prSet presAssocID="{E1C5A72B-913F-433E-A7C6-C66BF20B6DA4}" presName="child" presStyleLbl="bgAccFollowNode1" presStyleIdx="5" presStyleCnt="8"/>
      <dgm:spPr/>
      <dgm:t>
        <a:bodyPr/>
        <a:lstStyle/>
        <a:p>
          <a:endParaRPr lang="en-US"/>
        </a:p>
      </dgm:t>
    </dgm:pt>
    <dgm:pt modelId="{63034341-4D5C-4222-8BC6-730EFE436DBF}" type="pres">
      <dgm:prSet presAssocID="{E1C5A72B-913F-433E-A7C6-C66BF20B6DA4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B4C9D-D4E3-4321-BBAF-D18815B98EDE}" type="pres">
      <dgm:prSet presAssocID="{86869530-385E-44F8-B7D8-2AC0941FBDED}" presName="negSpace" presStyleCnt="0"/>
      <dgm:spPr/>
    </dgm:pt>
    <dgm:pt modelId="{62348B0B-0F40-4AB3-9B65-48D2944F0F89}" type="pres">
      <dgm:prSet presAssocID="{86869530-385E-44F8-B7D8-2AC0941FBDED}" presName="circle" presStyleLbl="node1" presStyleIdx="1" presStyleCnt="3"/>
      <dgm:spPr/>
      <dgm:t>
        <a:bodyPr/>
        <a:lstStyle/>
        <a:p>
          <a:endParaRPr lang="en-US"/>
        </a:p>
      </dgm:t>
    </dgm:pt>
    <dgm:pt modelId="{C7BF8D3E-4447-4A46-9DDE-1E8E4B0C15A5}" type="pres">
      <dgm:prSet presAssocID="{51B8FD1E-BE35-4D01-9682-5F6054A13F52}" presName="transSpace" presStyleCnt="0"/>
      <dgm:spPr/>
    </dgm:pt>
    <dgm:pt modelId="{C319473F-A1B2-42CE-8EA3-C83FEEA8199B}" type="pres">
      <dgm:prSet presAssocID="{1113DD6D-7A56-472A-97DC-8499CFAE91C1}" presName="posSpace" presStyleCnt="0"/>
      <dgm:spPr/>
    </dgm:pt>
    <dgm:pt modelId="{99F5DE52-3D01-4688-8B6E-4D02A43591B3}" type="pres">
      <dgm:prSet presAssocID="{1113DD6D-7A56-472A-97DC-8499CFAE91C1}" presName="vertFlow" presStyleCnt="0"/>
      <dgm:spPr/>
    </dgm:pt>
    <dgm:pt modelId="{DB4E40A5-9316-49C3-8C69-0E66A1B2393B}" type="pres">
      <dgm:prSet presAssocID="{1113DD6D-7A56-472A-97DC-8499CFAE91C1}" presName="topSpace" presStyleCnt="0"/>
      <dgm:spPr/>
    </dgm:pt>
    <dgm:pt modelId="{C8618600-1638-4530-837F-7ABC2F35E3BA}" type="pres">
      <dgm:prSet presAssocID="{1113DD6D-7A56-472A-97DC-8499CFAE91C1}" presName="firstComp" presStyleCnt="0"/>
      <dgm:spPr/>
    </dgm:pt>
    <dgm:pt modelId="{E8923CE4-BC53-4DB7-A2BF-9225A8D55890}" type="pres">
      <dgm:prSet presAssocID="{1113DD6D-7A56-472A-97DC-8499CFAE91C1}" presName="firstChild" presStyleLbl="bgAccFollowNode1" presStyleIdx="6" presStyleCnt="8"/>
      <dgm:spPr/>
      <dgm:t>
        <a:bodyPr/>
        <a:lstStyle/>
        <a:p>
          <a:endParaRPr lang="en-US"/>
        </a:p>
      </dgm:t>
    </dgm:pt>
    <dgm:pt modelId="{E8788A8A-80E1-408C-B89F-7F95673D627C}" type="pres">
      <dgm:prSet presAssocID="{1113DD6D-7A56-472A-97DC-8499CFAE91C1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150C8-B06A-4C00-98DF-D423F2388C9A}" type="pres">
      <dgm:prSet presAssocID="{D67D7033-8E75-4880-AE29-A10B5BA5552F}" presName="comp" presStyleCnt="0"/>
      <dgm:spPr/>
    </dgm:pt>
    <dgm:pt modelId="{014DD5DC-05C8-4BBA-92E1-8613DA7023C9}" type="pres">
      <dgm:prSet presAssocID="{D67D7033-8E75-4880-AE29-A10B5BA5552F}" presName="child" presStyleLbl="bgAccFollowNode1" presStyleIdx="7" presStyleCnt="8" custScaleY="200622"/>
      <dgm:spPr/>
      <dgm:t>
        <a:bodyPr/>
        <a:lstStyle/>
        <a:p>
          <a:endParaRPr lang="en-US"/>
        </a:p>
      </dgm:t>
    </dgm:pt>
    <dgm:pt modelId="{3FA92A37-E4C9-4C56-ADB9-05F5CFD99345}" type="pres">
      <dgm:prSet presAssocID="{D67D7033-8E75-4880-AE29-A10B5BA5552F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04A76-24B8-405E-A7A1-3EBE7D0F13B4}" type="pres">
      <dgm:prSet presAssocID="{1113DD6D-7A56-472A-97DC-8499CFAE91C1}" presName="negSpace" presStyleCnt="0"/>
      <dgm:spPr/>
    </dgm:pt>
    <dgm:pt modelId="{A55615FE-45A0-413A-81DF-286E36C9CE5C}" type="pres">
      <dgm:prSet presAssocID="{1113DD6D-7A56-472A-97DC-8499CFAE91C1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7DC6EFF-8060-4FC4-8D16-A524DD13D1E2}" srcId="{86869530-385E-44F8-B7D8-2AC0941FBDED}" destId="{960B2DD1-37BE-45BA-BFBC-357C98F5D665}" srcOrd="0" destOrd="0" parTransId="{8F951C4D-6A55-4C2D-9696-81BD4F6A0256}" sibTransId="{EEF2668B-94A5-4C58-8B84-BEA649C00DC2}"/>
    <dgm:cxn modelId="{FB1DDD89-CF4D-45CD-B5CF-4E9119D801B5}" type="presOf" srcId="{E1C5A72B-913F-433E-A7C6-C66BF20B6DA4}" destId="{63034341-4D5C-4222-8BC6-730EFE436DBF}" srcOrd="1" destOrd="0" presId="urn:microsoft.com/office/officeart/2005/8/layout/hList9"/>
    <dgm:cxn modelId="{E9D605C2-130A-4D1A-AAF3-E3894F0B7D14}" srcId="{86869530-385E-44F8-B7D8-2AC0941FBDED}" destId="{E1C5A72B-913F-433E-A7C6-C66BF20B6DA4}" srcOrd="2" destOrd="0" parTransId="{DDFC9B7E-386C-4BCA-BA8F-8033618B09BC}" sibTransId="{12EBBFF3-ED75-4975-8C5D-ECC08F28981F}"/>
    <dgm:cxn modelId="{A53D7044-B4DB-4A82-B4E7-44E6E1B5C3AD}" type="presOf" srcId="{9F2C9ACA-CB1E-4C07-8B75-626034DC4453}" destId="{81E52A51-7DC7-4EF1-BF9B-188566F79BED}" srcOrd="0" destOrd="0" presId="urn:microsoft.com/office/officeart/2005/8/layout/hList9"/>
    <dgm:cxn modelId="{49B11F5C-AD32-4652-A062-7E056E228A2D}" type="presOf" srcId="{CEDADC94-1B0D-451D-8C96-368E2AEF5950}" destId="{FACDC198-6FFD-4696-92F2-7B295B22E838}" srcOrd="1" destOrd="0" presId="urn:microsoft.com/office/officeart/2005/8/layout/hList9"/>
    <dgm:cxn modelId="{C5F80918-CE8C-4A36-AB74-2ECDC9DEB557}" srcId="{399EAD95-2941-46E7-BEB8-72F7CF412798}" destId="{25C6AD33-E281-460B-933D-5A853892832A}" srcOrd="2" destOrd="0" parTransId="{D99C5CBF-407D-47CE-8C6C-59E6F27A8796}" sibTransId="{C6A7A449-DA6A-4D29-88F0-ED3F1AACCDC1}"/>
    <dgm:cxn modelId="{AE70F16A-1606-4233-80D2-04641C617E41}" srcId="{399EAD95-2941-46E7-BEB8-72F7CF412798}" destId="{5AB75BA1-F18A-4864-97E8-448059959B36}" srcOrd="0" destOrd="0" parTransId="{9F60B803-C8A5-4EF3-A1D4-D650BA9F9150}" sibTransId="{D883AE08-06D4-4566-8F72-803A4F52F761}"/>
    <dgm:cxn modelId="{4861C318-B000-4368-9E64-28375C59AD5C}" srcId="{399EAD95-2941-46E7-BEB8-72F7CF412798}" destId="{CEDADC94-1B0D-451D-8C96-368E2AEF5950}" srcOrd="1" destOrd="0" parTransId="{D9EA8E49-2EA4-4946-9A63-ABD0BF248448}" sibTransId="{1B63920D-E6F4-423A-80DC-1154D9B04721}"/>
    <dgm:cxn modelId="{D34DBB25-14E2-4DF9-BF4B-ADDC7B0825FA}" type="presOf" srcId="{25C6AD33-E281-460B-933D-5A853892832A}" destId="{0330C5EA-F6BC-466F-BC3D-97551A288E8B}" srcOrd="1" destOrd="0" presId="urn:microsoft.com/office/officeart/2005/8/layout/hList9"/>
    <dgm:cxn modelId="{15F91358-A432-4E88-BCAE-6FB7E8A6E71B}" type="presOf" srcId="{5AB75BA1-F18A-4864-97E8-448059959B36}" destId="{35D2ED64-14A2-4D09-B886-F84CA900313D}" srcOrd="1" destOrd="0" presId="urn:microsoft.com/office/officeart/2005/8/layout/hList9"/>
    <dgm:cxn modelId="{7ECD9C1B-E0A0-474B-94E3-E1CC2C920A0E}" type="presOf" srcId="{86869530-385E-44F8-B7D8-2AC0941FBDED}" destId="{62348B0B-0F40-4AB3-9B65-48D2944F0F89}" srcOrd="0" destOrd="0" presId="urn:microsoft.com/office/officeart/2005/8/layout/hList9"/>
    <dgm:cxn modelId="{0AB6325D-B292-4A87-900B-54264D1C1223}" srcId="{549F1292-F0A3-4BF6-B79E-068AFF28D80C}" destId="{1113DD6D-7A56-472A-97DC-8499CFAE91C1}" srcOrd="2" destOrd="0" parTransId="{CC43BB87-7CA1-44D8-B292-606182486FC2}" sibTransId="{897C4C67-8BE4-4371-B936-B2C736B14BC8}"/>
    <dgm:cxn modelId="{3D800629-34FB-4B2C-9320-7DE3AC22107C}" srcId="{1113DD6D-7A56-472A-97DC-8499CFAE91C1}" destId="{16CD1AC4-13BA-41C7-B95F-2C47C8290FEF}" srcOrd="0" destOrd="0" parTransId="{3ABC1F46-519B-4352-8126-1E996BE5D314}" sibTransId="{0208B226-2682-4B1D-9415-7DA54E1C6C15}"/>
    <dgm:cxn modelId="{5FA07EC7-67C9-4576-A32F-E59933E84AB4}" type="presOf" srcId="{25C6AD33-E281-460B-933D-5A853892832A}" destId="{D659D187-D08A-41CC-9741-F30DC5625CFC}" srcOrd="0" destOrd="0" presId="urn:microsoft.com/office/officeart/2005/8/layout/hList9"/>
    <dgm:cxn modelId="{615F4024-AB90-411F-8B50-54D2F0D005C2}" srcId="{549F1292-F0A3-4BF6-B79E-068AFF28D80C}" destId="{86869530-385E-44F8-B7D8-2AC0941FBDED}" srcOrd="1" destOrd="0" parTransId="{0E3645E8-E706-4E0A-AC8B-EBD702508D4E}" sibTransId="{51B8FD1E-BE35-4D01-9682-5F6054A13F52}"/>
    <dgm:cxn modelId="{5A0F4573-38CA-4070-9D9F-668CD57E8C09}" srcId="{86869530-385E-44F8-B7D8-2AC0941FBDED}" destId="{9F2C9ACA-CB1E-4C07-8B75-626034DC4453}" srcOrd="1" destOrd="0" parTransId="{32943AF8-A701-4570-8AD5-B5F96D03880B}" sibTransId="{3E0D5ACD-17A3-44E5-9CCB-9AB474FA00D2}"/>
    <dgm:cxn modelId="{5D108563-94D3-4886-A51F-8CFAEF80100D}" type="presOf" srcId="{5AB75BA1-F18A-4864-97E8-448059959B36}" destId="{9B5600F1-E948-476D-9C81-88C7BF37B452}" srcOrd="0" destOrd="0" presId="urn:microsoft.com/office/officeart/2005/8/layout/hList9"/>
    <dgm:cxn modelId="{521BD023-15F4-4C53-B622-75A6F20B13BE}" srcId="{1113DD6D-7A56-472A-97DC-8499CFAE91C1}" destId="{D67D7033-8E75-4880-AE29-A10B5BA5552F}" srcOrd="1" destOrd="0" parTransId="{79C7B4D0-4228-4D74-BEFB-F9E3F27511CB}" sibTransId="{6B14B26D-B68A-4450-AD9D-E8F123ED2058}"/>
    <dgm:cxn modelId="{8B28B7FC-B60F-4B02-BA25-3D43B3546A7A}" type="presOf" srcId="{16CD1AC4-13BA-41C7-B95F-2C47C8290FEF}" destId="{E8923CE4-BC53-4DB7-A2BF-9225A8D55890}" srcOrd="0" destOrd="0" presId="urn:microsoft.com/office/officeart/2005/8/layout/hList9"/>
    <dgm:cxn modelId="{DFEAFDEE-3A32-4313-93C3-61BFE5363F33}" type="presOf" srcId="{960B2DD1-37BE-45BA-BFBC-357C98F5D665}" destId="{D66FDC3E-CEE6-4E51-B7C0-986024E804F7}" srcOrd="0" destOrd="0" presId="urn:microsoft.com/office/officeart/2005/8/layout/hList9"/>
    <dgm:cxn modelId="{5FB60B32-882F-4CB9-8ED3-837CA6ADB117}" type="presOf" srcId="{E1C5A72B-913F-433E-A7C6-C66BF20B6DA4}" destId="{0443429B-3B52-48ED-8936-219454EBF5D0}" srcOrd="0" destOrd="0" presId="urn:microsoft.com/office/officeart/2005/8/layout/hList9"/>
    <dgm:cxn modelId="{63B53313-59D7-4E03-ABAE-C708B5A9764A}" srcId="{549F1292-F0A3-4BF6-B79E-068AFF28D80C}" destId="{399EAD95-2941-46E7-BEB8-72F7CF412798}" srcOrd="0" destOrd="0" parTransId="{DE74DCC1-FBDC-4FF4-B539-F1A9CCAE3276}" sibTransId="{721646FE-D97E-4E53-AB87-6C1F6C80A2AE}"/>
    <dgm:cxn modelId="{521EC934-2AAF-450B-ABAC-713002970E06}" type="presOf" srcId="{16CD1AC4-13BA-41C7-B95F-2C47C8290FEF}" destId="{E8788A8A-80E1-408C-B89F-7F95673D627C}" srcOrd="1" destOrd="0" presId="urn:microsoft.com/office/officeart/2005/8/layout/hList9"/>
    <dgm:cxn modelId="{E075C713-3647-4926-BC65-63459E8FCACC}" type="presOf" srcId="{D67D7033-8E75-4880-AE29-A10B5BA5552F}" destId="{014DD5DC-05C8-4BBA-92E1-8613DA7023C9}" srcOrd="0" destOrd="0" presId="urn:microsoft.com/office/officeart/2005/8/layout/hList9"/>
    <dgm:cxn modelId="{EE8AABCE-4508-4F68-93E1-BEF0D8C581B1}" type="presOf" srcId="{9F2C9ACA-CB1E-4C07-8B75-626034DC4453}" destId="{22954392-7111-4DF2-9E22-8B502FE28CEC}" srcOrd="1" destOrd="0" presId="urn:microsoft.com/office/officeart/2005/8/layout/hList9"/>
    <dgm:cxn modelId="{8214F796-3B3F-4838-B2E5-4B3839FD2AB9}" type="presOf" srcId="{399EAD95-2941-46E7-BEB8-72F7CF412798}" destId="{E7921C88-C989-4DAD-B947-4F75985AC7DA}" srcOrd="0" destOrd="0" presId="urn:microsoft.com/office/officeart/2005/8/layout/hList9"/>
    <dgm:cxn modelId="{9897D0A1-260F-40E1-84D8-45EE0413DF33}" type="presOf" srcId="{549F1292-F0A3-4BF6-B79E-068AFF28D80C}" destId="{BEC54E24-E208-442C-A6BE-3F7D03868E34}" srcOrd="0" destOrd="0" presId="urn:microsoft.com/office/officeart/2005/8/layout/hList9"/>
    <dgm:cxn modelId="{BED113EC-6CF0-4E86-969B-4B22B7105F12}" type="presOf" srcId="{D67D7033-8E75-4880-AE29-A10B5BA5552F}" destId="{3FA92A37-E4C9-4C56-ADB9-05F5CFD99345}" srcOrd="1" destOrd="0" presId="urn:microsoft.com/office/officeart/2005/8/layout/hList9"/>
    <dgm:cxn modelId="{DB411908-E02C-496D-B4F5-A9FECBA74475}" type="presOf" srcId="{960B2DD1-37BE-45BA-BFBC-357C98F5D665}" destId="{E8C512F6-D5FE-493F-911C-862E1CBF62B0}" srcOrd="1" destOrd="0" presId="urn:microsoft.com/office/officeart/2005/8/layout/hList9"/>
    <dgm:cxn modelId="{3CBBE4CF-86D9-424A-B333-90BA9B8035D6}" type="presOf" srcId="{1113DD6D-7A56-472A-97DC-8499CFAE91C1}" destId="{A55615FE-45A0-413A-81DF-286E36C9CE5C}" srcOrd="0" destOrd="0" presId="urn:microsoft.com/office/officeart/2005/8/layout/hList9"/>
    <dgm:cxn modelId="{4EED482C-6C88-49A4-9F82-81418ECFD437}" type="presOf" srcId="{CEDADC94-1B0D-451D-8C96-368E2AEF5950}" destId="{293F0538-E1C4-42A5-A47F-42F2DCD48C44}" srcOrd="0" destOrd="0" presId="urn:microsoft.com/office/officeart/2005/8/layout/hList9"/>
    <dgm:cxn modelId="{80C661CC-CD2F-4EB2-9234-0912F2365F0F}" type="presParOf" srcId="{BEC54E24-E208-442C-A6BE-3F7D03868E34}" destId="{515DED9E-0815-455B-BFAE-EE16C4D7D9B5}" srcOrd="0" destOrd="0" presId="urn:microsoft.com/office/officeart/2005/8/layout/hList9"/>
    <dgm:cxn modelId="{538621CB-663E-4D6D-80C3-20013B13D1FE}" type="presParOf" srcId="{BEC54E24-E208-442C-A6BE-3F7D03868E34}" destId="{1811B7D6-2EEE-4A50-9E50-4665BBF9CA7F}" srcOrd="1" destOrd="0" presId="urn:microsoft.com/office/officeart/2005/8/layout/hList9"/>
    <dgm:cxn modelId="{F4A73437-7521-4260-829A-A7D5BC3E8DCD}" type="presParOf" srcId="{1811B7D6-2EEE-4A50-9E50-4665BBF9CA7F}" destId="{D134DF67-62CC-46E7-9B67-F7AB9CE2C818}" srcOrd="0" destOrd="0" presId="urn:microsoft.com/office/officeart/2005/8/layout/hList9"/>
    <dgm:cxn modelId="{CEDF64EA-30DB-4E13-B280-1592CDBF272B}" type="presParOf" srcId="{1811B7D6-2EEE-4A50-9E50-4665BBF9CA7F}" destId="{E29D947F-4637-4552-A5A1-BFDF05599472}" srcOrd="1" destOrd="0" presId="urn:microsoft.com/office/officeart/2005/8/layout/hList9"/>
    <dgm:cxn modelId="{5D6539D8-3763-4F05-A28B-9E38E9B34645}" type="presParOf" srcId="{E29D947F-4637-4552-A5A1-BFDF05599472}" destId="{9B5600F1-E948-476D-9C81-88C7BF37B452}" srcOrd="0" destOrd="0" presId="urn:microsoft.com/office/officeart/2005/8/layout/hList9"/>
    <dgm:cxn modelId="{BA35B79E-468F-4184-978C-1635869374CA}" type="presParOf" srcId="{E29D947F-4637-4552-A5A1-BFDF05599472}" destId="{35D2ED64-14A2-4D09-B886-F84CA900313D}" srcOrd="1" destOrd="0" presId="urn:microsoft.com/office/officeart/2005/8/layout/hList9"/>
    <dgm:cxn modelId="{7E817EFE-1A3E-4177-8896-A2BCD09E5833}" type="presParOf" srcId="{1811B7D6-2EEE-4A50-9E50-4665BBF9CA7F}" destId="{FA54E45A-1442-4AD2-B495-43E084966221}" srcOrd="2" destOrd="0" presId="urn:microsoft.com/office/officeart/2005/8/layout/hList9"/>
    <dgm:cxn modelId="{BD1567E3-C7A5-4F7A-978B-719D820DE312}" type="presParOf" srcId="{FA54E45A-1442-4AD2-B495-43E084966221}" destId="{293F0538-E1C4-42A5-A47F-42F2DCD48C44}" srcOrd="0" destOrd="0" presId="urn:microsoft.com/office/officeart/2005/8/layout/hList9"/>
    <dgm:cxn modelId="{973EFEF2-EEF5-47B1-AB74-733833CBD980}" type="presParOf" srcId="{FA54E45A-1442-4AD2-B495-43E084966221}" destId="{FACDC198-6FFD-4696-92F2-7B295B22E838}" srcOrd="1" destOrd="0" presId="urn:microsoft.com/office/officeart/2005/8/layout/hList9"/>
    <dgm:cxn modelId="{0053C3BE-2AEA-4900-81DD-82943A39630A}" type="presParOf" srcId="{1811B7D6-2EEE-4A50-9E50-4665BBF9CA7F}" destId="{93676DDF-0E1A-40D0-8F9E-DA972ADCB6F3}" srcOrd="3" destOrd="0" presId="urn:microsoft.com/office/officeart/2005/8/layout/hList9"/>
    <dgm:cxn modelId="{727C280A-EA8B-4AA0-9114-AB771D2760AE}" type="presParOf" srcId="{93676DDF-0E1A-40D0-8F9E-DA972ADCB6F3}" destId="{D659D187-D08A-41CC-9741-F30DC5625CFC}" srcOrd="0" destOrd="0" presId="urn:microsoft.com/office/officeart/2005/8/layout/hList9"/>
    <dgm:cxn modelId="{1D3C0D65-D36B-4E0F-89E4-4E3FC25EC858}" type="presParOf" srcId="{93676DDF-0E1A-40D0-8F9E-DA972ADCB6F3}" destId="{0330C5EA-F6BC-466F-BC3D-97551A288E8B}" srcOrd="1" destOrd="0" presId="urn:microsoft.com/office/officeart/2005/8/layout/hList9"/>
    <dgm:cxn modelId="{4518AC58-8859-4CBF-84FB-A17664F61C6E}" type="presParOf" srcId="{BEC54E24-E208-442C-A6BE-3F7D03868E34}" destId="{8B3FED4D-02EB-4646-987E-35378C14E066}" srcOrd="2" destOrd="0" presId="urn:microsoft.com/office/officeart/2005/8/layout/hList9"/>
    <dgm:cxn modelId="{1026FC21-E46C-4433-86D2-C0E4E1145661}" type="presParOf" srcId="{BEC54E24-E208-442C-A6BE-3F7D03868E34}" destId="{E7921C88-C989-4DAD-B947-4F75985AC7DA}" srcOrd="3" destOrd="0" presId="urn:microsoft.com/office/officeart/2005/8/layout/hList9"/>
    <dgm:cxn modelId="{A01C1CE6-2E75-4EBD-95B7-E543884B50D0}" type="presParOf" srcId="{BEC54E24-E208-442C-A6BE-3F7D03868E34}" destId="{4C530406-09D1-4180-8700-7AF08AF271B8}" srcOrd="4" destOrd="0" presId="urn:microsoft.com/office/officeart/2005/8/layout/hList9"/>
    <dgm:cxn modelId="{C2943231-6566-4350-98D3-EEE395ABB75A}" type="presParOf" srcId="{BEC54E24-E208-442C-A6BE-3F7D03868E34}" destId="{B44B9E73-A132-42AD-9414-60E145E706CF}" srcOrd="5" destOrd="0" presId="urn:microsoft.com/office/officeart/2005/8/layout/hList9"/>
    <dgm:cxn modelId="{A01C40A9-DC3D-4C10-AB59-1979314A7022}" type="presParOf" srcId="{BEC54E24-E208-442C-A6BE-3F7D03868E34}" destId="{49040256-0677-4165-BDE6-47E69B4D5728}" srcOrd="6" destOrd="0" presId="urn:microsoft.com/office/officeart/2005/8/layout/hList9"/>
    <dgm:cxn modelId="{575BDF20-A17A-4333-B3A8-2FFA5D871FDC}" type="presParOf" srcId="{49040256-0677-4165-BDE6-47E69B4D5728}" destId="{5D6FBB2C-F755-45BD-95B6-43513C80631E}" srcOrd="0" destOrd="0" presId="urn:microsoft.com/office/officeart/2005/8/layout/hList9"/>
    <dgm:cxn modelId="{6F82A6E8-DDE3-49BD-A365-5B1E371E5257}" type="presParOf" srcId="{49040256-0677-4165-BDE6-47E69B4D5728}" destId="{BFAF2912-5B98-447C-9D97-163DFB7621AA}" srcOrd="1" destOrd="0" presId="urn:microsoft.com/office/officeart/2005/8/layout/hList9"/>
    <dgm:cxn modelId="{F109C7FA-701B-4BD5-9DA7-5B9B2681F820}" type="presParOf" srcId="{BFAF2912-5B98-447C-9D97-163DFB7621AA}" destId="{D66FDC3E-CEE6-4E51-B7C0-986024E804F7}" srcOrd="0" destOrd="0" presId="urn:microsoft.com/office/officeart/2005/8/layout/hList9"/>
    <dgm:cxn modelId="{64E9A43B-91CB-4BAE-A38D-136FD6E3D65E}" type="presParOf" srcId="{BFAF2912-5B98-447C-9D97-163DFB7621AA}" destId="{E8C512F6-D5FE-493F-911C-862E1CBF62B0}" srcOrd="1" destOrd="0" presId="urn:microsoft.com/office/officeart/2005/8/layout/hList9"/>
    <dgm:cxn modelId="{2434D6EA-498F-43A6-BD36-D98445927335}" type="presParOf" srcId="{49040256-0677-4165-BDE6-47E69B4D5728}" destId="{DB5755AB-D02A-40A0-8E0B-64B661C87EFF}" srcOrd="2" destOrd="0" presId="urn:microsoft.com/office/officeart/2005/8/layout/hList9"/>
    <dgm:cxn modelId="{B18CA7B4-BCC1-459F-8869-36DDA0436DFF}" type="presParOf" srcId="{DB5755AB-D02A-40A0-8E0B-64B661C87EFF}" destId="{81E52A51-7DC7-4EF1-BF9B-188566F79BED}" srcOrd="0" destOrd="0" presId="urn:microsoft.com/office/officeart/2005/8/layout/hList9"/>
    <dgm:cxn modelId="{B88C5235-9D4B-4A4D-BE25-581F303E6B0F}" type="presParOf" srcId="{DB5755AB-D02A-40A0-8E0B-64B661C87EFF}" destId="{22954392-7111-4DF2-9E22-8B502FE28CEC}" srcOrd="1" destOrd="0" presId="urn:microsoft.com/office/officeart/2005/8/layout/hList9"/>
    <dgm:cxn modelId="{D676C1A8-9739-4D15-BE8F-C6D892A17D04}" type="presParOf" srcId="{49040256-0677-4165-BDE6-47E69B4D5728}" destId="{04A6552A-EE75-4ECF-BAFA-49A009305D5F}" srcOrd="3" destOrd="0" presId="urn:microsoft.com/office/officeart/2005/8/layout/hList9"/>
    <dgm:cxn modelId="{CCFD4417-8C33-42F6-9FD2-F72ECC8AD692}" type="presParOf" srcId="{04A6552A-EE75-4ECF-BAFA-49A009305D5F}" destId="{0443429B-3B52-48ED-8936-219454EBF5D0}" srcOrd="0" destOrd="0" presId="urn:microsoft.com/office/officeart/2005/8/layout/hList9"/>
    <dgm:cxn modelId="{8EE181DA-C5B0-46A4-8024-D748B68F532D}" type="presParOf" srcId="{04A6552A-EE75-4ECF-BAFA-49A009305D5F}" destId="{63034341-4D5C-4222-8BC6-730EFE436DBF}" srcOrd="1" destOrd="0" presId="urn:microsoft.com/office/officeart/2005/8/layout/hList9"/>
    <dgm:cxn modelId="{33CEF64D-488C-4791-BA6F-A6A9DBB66131}" type="presParOf" srcId="{BEC54E24-E208-442C-A6BE-3F7D03868E34}" destId="{BB5B4C9D-D4E3-4321-BBAF-D18815B98EDE}" srcOrd="7" destOrd="0" presId="urn:microsoft.com/office/officeart/2005/8/layout/hList9"/>
    <dgm:cxn modelId="{2081963D-15F4-4ECD-9215-9CBB1200872D}" type="presParOf" srcId="{BEC54E24-E208-442C-A6BE-3F7D03868E34}" destId="{62348B0B-0F40-4AB3-9B65-48D2944F0F89}" srcOrd="8" destOrd="0" presId="urn:microsoft.com/office/officeart/2005/8/layout/hList9"/>
    <dgm:cxn modelId="{24C0C920-07F7-47FB-A3AF-4188C682CABD}" type="presParOf" srcId="{BEC54E24-E208-442C-A6BE-3F7D03868E34}" destId="{C7BF8D3E-4447-4A46-9DDE-1E8E4B0C15A5}" srcOrd="9" destOrd="0" presId="urn:microsoft.com/office/officeart/2005/8/layout/hList9"/>
    <dgm:cxn modelId="{AE375EC9-0732-4389-8692-C2B5407D7B7C}" type="presParOf" srcId="{BEC54E24-E208-442C-A6BE-3F7D03868E34}" destId="{C319473F-A1B2-42CE-8EA3-C83FEEA8199B}" srcOrd="10" destOrd="0" presId="urn:microsoft.com/office/officeart/2005/8/layout/hList9"/>
    <dgm:cxn modelId="{88EEF4A1-4E54-41B3-9260-40803DA922F6}" type="presParOf" srcId="{BEC54E24-E208-442C-A6BE-3F7D03868E34}" destId="{99F5DE52-3D01-4688-8B6E-4D02A43591B3}" srcOrd="11" destOrd="0" presId="urn:microsoft.com/office/officeart/2005/8/layout/hList9"/>
    <dgm:cxn modelId="{C7CFE2AF-4337-4F43-BADC-B57119B3FD67}" type="presParOf" srcId="{99F5DE52-3D01-4688-8B6E-4D02A43591B3}" destId="{DB4E40A5-9316-49C3-8C69-0E66A1B2393B}" srcOrd="0" destOrd="0" presId="urn:microsoft.com/office/officeart/2005/8/layout/hList9"/>
    <dgm:cxn modelId="{4E5ADB97-30CB-453F-82AC-72E80CEEA22E}" type="presParOf" srcId="{99F5DE52-3D01-4688-8B6E-4D02A43591B3}" destId="{C8618600-1638-4530-837F-7ABC2F35E3BA}" srcOrd="1" destOrd="0" presId="urn:microsoft.com/office/officeart/2005/8/layout/hList9"/>
    <dgm:cxn modelId="{37CF9066-39FA-4335-AC56-7E26726C1A23}" type="presParOf" srcId="{C8618600-1638-4530-837F-7ABC2F35E3BA}" destId="{E8923CE4-BC53-4DB7-A2BF-9225A8D55890}" srcOrd="0" destOrd="0" presId="urn:microsoft.com/office/officeart/2005/8/layout/hList9"/>
    <dgm:cxn modelId="{97806F9B-80E4-44EC-8A6B-97B6D8FAC95E}" type="presParOf" srcId="{C8618600-1638-4530-837F-7ABC2F35E3BA}" destId="{E8788A8A-80E1-408C-B89F-7F95673D627C}" srcOrd="1" destOrd="0" presId="urn:microsoft.com/office/officeart/2005/8/layout/hList9"/>
    <dgm:cxn modelId="{1B1B161F-BB02-49E6-A3D4-E40767743AC2}" type="presParOf" srcId="{99F5DE52-3D01-4688-8B6E-4D02A43591B3}" destId="{1A5150C8-B06A-4C00-98DF-D423F2388C9A}" srcOrd="2" destOrd="0" presId="urn:microsoft.com/office/officeart/2005/8/layout/hList9"/>
    <dgm:cxn modelId="{74B5024D-6944-4133-99D6-B0DF0067DC94}" type="presParOf" srcId="{1A5150C8-B06A-4C00-98DF-D423F2388C9A}" destId="{014DD5DC-05C8-4BBA-92E1-8613DA7023C9}" srcOrd="0" destOrd="0" presId="urn:microsoft.com/office/officeart/2005/8/layout/hList9"/>
    <dgm:cxn modelId="{E4F81F9B-D228-48C5-8E57-10042C2F88EA}" type="presParOf" srcId="{1A5150C8-B06A-4C00-98DF-D423F2388C9A}" destId="{3FA92A37-E4C9-4C56-ADB9-05F5CFD99345}" srcOrd="1" destOrd="0" presId="urn:microsoft.com/office/officeart/2005/8/layout/hList9"/>
    <dgm:cxn modelId="{B1FA284A-4389-43A2-A48F-8E6AB76FC4CE}" type="presParOf" srcId="{BEC54E24-E208-442C-A6BE-3F7D03868E34}" destId="{F1004A76-24B8-405E-A7A1-3EBE7D0F13B4}" srcOrd="12" destOrd="0" presId="urn:microsoft.com/office/officeart/2005/8/layout/hList9"/>
    <dgm:cxn modelId="{45238693-E7EA-4A7B-8DFF-E52DD1A592CD}" type="presParOf" srcId="{BEC54E24-E208-442C-A6BE-3F7D03868E34}" destId="{A55615FE-45A0-413A-81DF-286E36C9CE5C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1E4BE0-003C-4DE0-B738-B497A3C7BA91}" type="doc">
      <dgm:prSet loTypeId="urn:microsoft.com/office/officeart/2005/8/layout/pList2#2" loCatId="list" qsTypeId="urn:microsoft.com/office/officeart/2005/8/quickstyle/simple5" qsCatId="simple" csTypeId="urn:microsoft.com/office/officeart/2005/8/colors/colorful1#4" csCatId="colorful" phldr="1"/>
      <dgm:spPr/>
    </dgm:pt>
    <dgm:pt modelId="{F8592745-6E3E-4CC1-A749-E67A5A6032FB}">
      <dgm:prSet phldrT="[Text]" custT="1"/>
      <dgm:spPr/>
      <dgm:t>
        <a:bodyPr/>
        <a:lstStyle/>
        <a:p>
          <a:pPr algn="ctr"/>
          <a:r>
            <a:rPr lang="en-US" sz="1600" b="1" dirty="0" smtClean="0"/>
            <a:t>ENVY</a:t>
          </a:r>
        </a:p>
        <a:p>
          <a:pPr algn="l"/>
          <a:r>
            <a:rPr lang="en-US" sz="1400" dirty="0" smtClean="0"/>
            <a:t>JUSTIFIED When…</a:t>
          </a:r>
          <a:endParaRPr lang="en-US" sz="1400" dirty="0"/>
        </a:p>
      </dgm:t>
    </dgm:pt>
    <dgm:pt modelId="{B84B41F6-B7F9-4B33-829D-89157A53D4B1}" type="parTrans" cxnId="{C4224C7F-3A9D-4D8F-9F26-9BA689F0D673}">
      <dgm:prSet/>
      <dgm:spPr/>
      <dgm:t>
        <a:bodyPr/>
        <a:lstStyle/>
        <a:p>
          <a:endParaRPr lang="en-US"/>
        </a:p>
      </dgm:t>
    </dgm:pt>
    <dgm:pt modelId="{C9E23878-27F7-4E48-8786-250632B508D2}" type="sibTrans" cxnId="{C4224C7F-3A9D-4D8F-9F26-9BA689F0D673}">
      <dgm:prSet/>
      <dgm:spPr/>
      <dgm:t>
        <a:bodyPr/>
        <a:lstStyle/>
        <a:p>
          <a:endParaRPr lang="en-US"/>
        </a:p>
      </dgm:t>
    </dgm:pt>
    <dgm:pt modelId="{4E3AAF6C-680C-401B-9906-8B05EE25C350}">
      <dgm:prSet phldrT="[Text]" custT="1"/>
      <dgm:spPr/>
      <dgm:t>
        <a:bodyPr/>
        <a:lstStyle/>
        <a:p>
          <a:pPr algn="ctr"/>
          <a:r>
            <a:rPr lang="en-US" sz="1600" b="1" dirty="0" smtClean="0"/>
            <a:t>JEALOUSY</a:t>
          </a:r>
        </a:p>
        <a:p>
          <a:pPr algn="l"/>
          <a:r>
            <a:rPr lang="en-US" sz="1400" dirty="0" smtClean="0"/>
            <a:t>JUSTIFIED When…</a:t>
          </a:r>
        </a:p>
      </dgm:t>
    </dgm:pt>
    <dgm:pt modelId="{84166B55-38B0-449D-A7B1-CF96C5038D8B}" type="parTrans" cxnId="{411828DF-C040-4712-A3BC-996349B45BDB}">
      <dgm:prSet/>
      <dgm:spPr/>
      <dgm:t>
        <a:bodyPr/>
        <a:lstStyle/>
        <a:p>
          <a:endParaRPr lang="en-US"/>
        </a:p>
      </dgm:t>
    </dgm:pt>
    <dgm:pt modelId="{F1CD2CE6-2B2E-4B21-A150-4C6E38D2EA4D}" type="sibTrans" cxnId="{411828DF-C040-4712-A3BC-996349B45BDB}">
      <dgm:prSet/>
      <dgm:spPr/>
      <dgm:t>
        <a:bodyPr/>
        <a:lstStyle/>
        <a:p>
          <a:endParaRPr lang="en-US"/>
        </a:p>
      </dgm:t>
    </dgm:pt>
    <dgm:pt modelId="{2B3E3595-BFA6-4F1B-A230-3291897C6A7C}">
      <dgm:prSet phldrT="[Text]" custT="1"/>
      <dgm:spPr/>
      <dgm:t>
        <a:bodyPr/>
        <a:lstStyle/>
        <a:p>
          <a:pPr algn="ctr"/>
          <a:r>
            <a:rPr lang="en-US" sz="1600" b="1" dirty="0" smtClean="0"/>
            <a:t>SHAME</a:t>
          </a:r>
        </a:p>
        <a:p>
          <a:pPr algn="l"/>
          <a:r>
            <a:rPr lang="en-US" sz="1400" dirty="0" smtClean="0"/>
            <a:t>JUSTIFIED When…</a:t>
          </a:r>
          <a:endParaRPr lang="en-US" sz="1400" b="1" dirty="0"/>
        </a:p>
      </dgm:t>
    </dgm:pt>
    <dgm:pt modelId="{AD3E79E5-8D93-4377-B27C-3E139521E573}" type="parTrans" cxnId="{EFAFBD9F-9DB4-41F4-B713-6638D4C27896}">
      <dgm:prSet/>
      <dgm:spPr/>
      <dgm:t>
        <a:bodyPr/>
        <a:lstStyle/>
        <a:p>
          <a:endParaRPr lang="en-US"/>
        </a:p>
      </dgm:t>
    </dgm:pt>
    <dgm:pt modelId="{604DC4A5-6020-4793-85EB-12E6EB50134D}" type="sibTrans" cxnId="{EFAFBD9F-9DB4-41F4-B713-6638D4C27896}">
      <dgm:prSet/>
      <dgm:spPr/>
      <dgm:t>
        <a:bodyPr/>
        <a:lstStyle/>
        <a:p>
          <a:endParaRPr lang="en-US"/>
        </a:p>
      </dgm:t>
    </dgm:pt>
    <dgm:pt modelId="{6C7F9EAD-33E5-42E1-85CD-0405B91E9345}">
      <dgm:prSet/>
      <dgm:spPr/>
      <dgm:t>
        <a:bodyPr/>
        <a:lstStyle/>
        <a:p>
          <a:pPr algn="l"/>
          <a:endParaRPr lang="en-US" sz="1100" dirty="0"/>
        </a:p>
      </dgm:t>
    </dgm:pt>
    <dgm:pt modelId="{91BCE6DC-167E-4B11-9B01-D0F02570F162}" type="parTrans" cxnId="{FEB6E96B-296B-4B8C-B075-93E26672F1C6}">
      <dgm:prSet/>
      <dgm:spPr/>
    </dgm:pt>
    <dgm:pt modelId="{A9C5F9A6-3FF6-44D6-8EA1-2DF66B471759}" type="sibTrans" cxnId="{FEB6E96B-296B-4B8C-B075-93E26672F1C6}">
      <dgm:prSet/>
      <dgm:spPr/>
    </dgm:pt>
    <dgm:pt modelId="{74A8802E-A228-41B9-9391-54AD439D3FC9}">
      <dgm:prSet custT="1"/>
      <dgm:spPr/>
      <dgm:t>
        <a:bodyPr/>
        <a:lstStyle/>
        <a:p>
          <a:pPr algn="l"/>
          <a:r>
            <a:rPr lang="en-US" sz="1400" dirty="0" smtClean="0"/>
            <a:t>A relationship that is important to you is threatened or in danger of being lost.</a:t>
          </a:r>
        </a:p>
      </dgm:t>
    </dgm:pt>
    <dgm:pt modelId="{DC92A4E8-47D2-407C-9B49-15D45796F1AA}" type="parTrans" cxnId="{A53E4A99-7306-4454-972B-F3315186ABDE}">
      <dgm:prSet/>
      <dgm:spPr/>
    </dgm:pt>
    <dgm:pt modelId="{B4D37152-0EE6-4403-9BFD-2D3BFCEB8023}" type="sibTrans" cxnId="{A53E4A99-7306-4454-972B-F3315186ABDE}">
      <dgm:prSet/>
      <dgm:spPr/>
    </dgm:pt>
    <dgm:pt modelId="{134F6F3C-6C17-4AC4-9C41-E83D4CDE558D}">
      <dgm:prSet custT="1"/>
      <dgm:spPr/>
      <dgm:t>
        <a:bodyPr/>
        <a:lstStyle/>
        <a:p>
          <a:pPr algn="l"/>
          <a:r>
            <a:rPr lang="en-US" sz="1400" dirty="0" smtClean="0"/>
            <a:t>You will be rejected from a very important group if characteristics of yourself or of your behavior are made public.</a:t>
          </a:r>
        </a:p>
      </dgm:t>
    </dgm:pt>
    <dgm:pt modelId="{C4A6B8FA-DE9A-4064-AB16-781293C4048C}" type="sibTrans" cxnId="{4F3D88E6-DF10-4D0D-BDD8-41D89670C2E4}">
      <dgm:prSet/>
      <dgm:spPr/>
    </dgm:pt>
    <dgm:pt modelId="{E347131B-08F6-42BA-9602-3525D892396E}" type="parTrans" cxnId="{4F3D88E6-DF10-4D0D-BDD8-41D89670C2E4}">
      <dgm:prSet/>
      <dgm:spPr/>
    </dgm:pt>
    <dgm:pt modelId="{DB1E536C-AA7C-44AE-A4D6-FCE4B917FCDB}">
      <dgm:prSet custT="1"/>
      <dgm:spPr/>
      <dgm:t>
        <a:bodyPr/>
        <a:lstStyle/>
        <a:p>
          <a:pPr algn="l"/>
          <a:r>
            <a:rPr lang="en-US" sz="1400" dirty="0" smtClean="0"/>
            <a:t>There are reasons for you to have these things as the other person.</a:t>
          </a:r>
        </a:p>
      </dgm:t>
    </dgm:pt>
    <dgm:pt modelId="{051817B0-B795-484F-A5B5-3C33EC47AEA6}" type="parTrans" cxnId="{6F9C3E65-4EBF-4392-A5F7-C317497FBA1A}">
      <dgm:prSet/>
      <dgm:spPr/>
    </dgm:pt>
    <dgm:pt modelId="{58A0F6CA-9C4A-49BF-BD71-24D585471A85}" type="sibTrans" cxnId="{6F9C3E65-4EBF-4392-A5F7-C317497FBA1A}">
      <dgm:prSet/>
      <dgm:spPr/>
    </dgm:pt>
    <dgm:pt modelId="{16C2A709-5C8A-43C6-9108-3DE809EF98C3}">
      <dgm:prSet custT="1"/>
      <dgm:spPr/>
      <dgm:t>
        <a:bodyPr/>
        <a:lstStyle/>
        <a:p>
          <a:pPr algn="ctr"/>
          <a:r>
            <a:rPr lang="en-US" sz="1600" b="1" dirty="0" smtClean="0"/>
            <a:t>GUILT</a:t>
          </a:r>
        </a:p>
        <a:p>
          <a:pPr algn="ctr"/>
          <a:r>
            <a:rPr lang="en-US" sz="1400" dirty="0" smtClean="0"/>
            <a:t>JUSTIFIED When…</a:t>
          </a:r>
          <a:endParaRPr lang="en-US" sz="1400" b="1" dirty="0"/>
        </a:p>
      </dgm:t>
    </dgm:pt>
    <dgm:pt modelId="{1B8999C3-1F8C-46D1-9F01-8A31B88FBB17}" type="parTrans" cxnId="{88A3474E-6FCE-4F62-AA16-D8DA6BEC51F5}">
      <dgm:prSet/>
      <dgm:spPr/>
    </dgm:pt>
    <dgm:pt modelId="{6401451B-88F8-4C62-B4CA-06B5CA05924F}" type="sibTrans" cxnId="{88A3474E-6FCE-4F62-AA16-D8DA6BEC51F5}">
      <dgm:prSet/>
      <dgm:spPr/>
    </dgm:pt>
    <dgm:pt modelId="{1D5F5130-BC1D-48AD-9679-C2E361BDA089}">
      <dgm:prSet custT="1"/>
      <dgm:spPr/>
      <dgm:t>
        <a:bodyPr/>
        <a:lstStyle/>
        <a:p>
          <a:r>
            <a:rPr lang="en-US" sz="1400" dirty="0" smtClean="0"/>
            <a:t>Your own behavior violates your own values or moral code</a:t>
          </a:r>
          <a:endParaRPr lang="en-US" sz="1400" dirty="0"/>
        </a:p>
      </dgm:t>
    </dgm:pt>
    <dgm:pt modelId="{CD75DC90-16A2-4421-ACCB-4A2184B3C889}" type="sibTrans" cxnId="{983A5909-8EE5-4A0B-B106-00B0C2F24D4E}">
      <dgm:prSet/>
      <dgm:spPr/>
    </dgm:pt>
    <dgm:pt modelId="{30CBF336-FF98-4480-BFB6-7E122608574A}" type="parTrans" cxnId="{983A5909-8EE5-4A0B-B106-00B0C2F24D4E}">
      <dgm:prSet/>
      <dgm:spPr/>
    </dgm:pt>
    <dgm:pt modelId="{14097C26-C476-4789-8587-59D7B277C49E}">
      <dgm:prSet custT="1"/>
      <dgm:spPr/>
      <dgm:t>
        <a:bodyPr/>
        <a:lstStyle/>
        <a:p>
          <a:pPr algn="l"/>
          <a:r>
            <a:rPr lang="en-US" sz="1400" dirty="0" smtClean="0"/>
            <a:t>Another person or group has things you don’t have and you want or need them AND…</a:t>
          </a:r>
        </a:p>
      </dgm:t>
    </dgm:pt>
    <dgm:pt modelId="{CDCC94A8-5DB5-4CBD-BD90-820B677652AE}" type="sibTrans" cxnId="{7552C10A-4B35-43B3-81FD-925ED2AEA9A6}">
      <dgm:prSet/>
      <dgm:spPr/>
    </dgm:pt>
    <dgm:pt modelId="{0C3452DC-22FA-4890-957A-AF7FF8F208AD}" type="parTrans" cxnId="{7552C10A-4B35-43B3-81FD-925ED2AEA9A6}">
      <dgm:prSet/>
      <dgm:spPr/>
    </dgm:pt>
    <dgm:pt modelId="{6DCB1122-6F37-4687-B3A4-4137C0F3168E}" type="pres">
      <dgm:prSet presAssocID="{651E4BE0-003C-4DE0-B738-B497A3C7BA91}" presName="Name0" presStyleCnt="0">
        <dgm:presLayoutVars>
          <dgm:dir/>
          <dgm:resizeHandles val="exact"/>
        </dgm:presLayoutVars>
      </dgm:prSet>
      <dgm:spPr/>
    </dgm:pt>
    <dgm:pt modelId="{A7023D04-893C-4783-A3E9-DFB06A363937}" type="pres">
      <dgm:prSet presAssocID="{651E4BE0-003C-4DE0-B738-B497A3C7BA91}" presName="bkgdShp" presStyleLbl="alignAccFollowNode1" presStyleIdx="0" presStyleCnt="1"/>
      <dgm:spPr/>
    </dgm:pt>
    <dgm:pt modelId="{714F1F4A-57FA-4812-8082-F7FB20E95450}" type="pres">
      <dgm:prSet presAssocID="{651E4BE0-003C-4DE0-B738-B497A3C7BA91}" presName="linComp" presStyleCnt="0"/>
      <dgm:spPr/>
    </dgm:pt>
    <dgm:pt modelId="{6346648C-F4EF-470D-877F-F3DC352E8C29}" type="pres">
      <dgm:prSet presAssocID="{F8592745-6E3E-4CC1-A749-E67A5A6032FB}" presName="compNode" presStyleCnt="0"/>
      <dgm:spPr/>
    </dgm:pt>
    <dgm:pt modelId="{8E72D17E-8781-4859-A8B6-7A7E112FB351}" type="pres">
      <dgm:prSet presAssocID="{F8592745-6E3E-4CC1-A749-E67A5A6032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E367A-5732-4D94-8F93-9CAAE11F3F2B}" type="pres">
      <dgm:prSet presAssocID="{F8592745-6E3E-4CC1-A749-E67A5A6032FB}" presName="invisiNode" presStyleLbl="node1" presStyleIdx="0" presStyleCnt="4"/>
      <dgm:spPr/>
    </dgm:pt>
    <dgm:pt modelId="{E4C09722-AED0-42C7-92B0-4AB4B5DF1CEF}" type="pres">
      <dgm:prSet presAssocID="{F8592745-6E3E-4CC1-A749-E67A5A6032F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2673FC-6A79-4101-AE8B-2C07319611C1}" type="pres">
      <dgm:prSet presAssocID="{C9E23878-27F7-4E48-8786-250632B508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5FA55-80EE-4EBD-AC1E-CE7DC2BA7D05}" type="pres">
      <dgm:prSet presAssocID="{4E3AAF6C-680C-401B-9906-8B05EE25C350}" presName="compNode" presStyleCnt="0"/>
      <dgm:spPr/>
    </dgm:pt>
    <dgm:pt modelId="{B2D7E06A-EBED-47BF-B2BA-8326BC2BE6CD}" type="pres">
      <dgm:prSet presAssocID="{4E3AAF6C-680C-401B-9906-8B05EE25C3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5349D-9089-40C9-A912-A56A059204CF}" type="pres">
      <dgm:prSet presAssocID="{4E3AAF6C-680C-401B-9906-8B05EE25C350}" presName="invisiNode" presStyleLbl="node1" presStyleIdx="1" presStyleCnt="4"/>
      <dgm:spPr/>
    </dgm:pt>
    <dgm:pt modelId="{E801B124-AFFD-4C9C-A3E7-AA22D65CB4C4}" type="pres">
      <dgm:prSet presAssocID="{4E3AAF6C-680C-401B-9906-8B05EE25C35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8CE891-0922-491B-B263-D74D384F4667}" type="pres">
      <dgm:prSet presAssocID="{F1CD2CE6-2B2E-4B21-A150-4C6E38D2EA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AAB2F3-4DD3-43BB-A8B1-67F57AD3CFE5}" type="pres">
      <dgm:prSet presAssocID="{2B3E3595-BFA6-4F1B-A230-3291897C6A7C}" presName="compNode" presStyleCnt="0"/>
      <dgm:spPr/>
    </dgm:pt>
    <dgm:pt modelId="{CB80BE08-619D-41C6-814C-7932C239590E}" type="pres">
      <dgm:prSet presAssocID="{2B3E3595-BFA6-4F1B-A230-3291897C6A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3FD4C-70E1-46D2-9C9C-D76E1D7D54D5}" type="pres">
      <dgm:prSet presAssocID="{2B3E3595-BFA6-4F1B-A230-3291897C6A7C}" presName="invisiNode" presStyleLbl="node1" presStyleIdx="2" presStyleCnt="4"/>
      <dgm:spPr/>
    </dgm:pt>
    <dgm:pt modelId="{141E9212-FFBB-446A-A188-C3E1EB29E816}" type="pres">
      <dgm:prSet presAssocID="{2B3E3595-BFA6-4F1B-A230-3291897C6A7C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E83FF52-2DF5-4FF2-A29F-4E3C85DE88DF}" type="pres">
      <dgm:prSet presAssocID="{604DC4A5-6020-4793-85EB-12E6EB5013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572F58-E44B-4C39-B06E-B8A0C8CF6B9E}" type="pres">
      <dgm:prSet presAssocID="{16C2A709-5C8A-43C6-9108-3DE809EF98C3}" presName="compNode" presStyleCnt="0"/>
      <dgm:spPr/>
    </dgm:pt>
    <dgm:pt modelId="{EB496D95-EBD8-4234-A4A7-1F03992F34D7}" type="pres">
      <dgm:prSet presAssocID="{16C2A709-5C8A-43C6-9108-3DE809EF98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787A7-4284-4BAB-B35A-AA4BFB678AF3}" type="pres">
      <dgm:prSet presAssocID="{16C2A709-5C8A-43C6-9108-3DE809EF98C3}" presName="invisiNode" presStyleLbl="node1" presStyleIdx="3" presStyleCnt="4"/>
      <dgm:spPr/>
    </dgm:pt>
    <dgm:pt modelId="{7D37DDD0-3583-4E63-BF64-909F20232FC6}" type="pres">
      <dgm:prSet presAssocID="{16C2A709-5C8A-43C6-9108-3DE809EF98C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187ABC2-7C2B-394F-9E0B-EE3A434F1F59}" type="presOf" srcId="{DB1E536C-AA7C-44AE-A4D6-FCE4B917FCDB}" destId="{8E72D17E-8781-4859-A8B6-7A7E112FB351}" srcOrd="0" destOrd="2" presId="urn:microsoft.com/office/officeart/2005/8/layout/pList2#2"/>
    <dgm:cxn modelId="{0BA6481F-0D2A-FA48-AA61-8300B5ACCE8B}" type="presOf" srcId="{604DC4A5-6020-4793-85EB-12E6EB50134D}" destId="{0E83FF52-2DF5-4FF2-A29F-4E3C85DE88DF}" srcOrd="0" destOrd="0" presId="urn:microsoft.com/office/officeart/2005/8/layout/pList2#2"/>
    <dgm:cxn modelId="{7552C10A-4B35-43B3-81FD-925ED2AEA9A6}" srcId="{F8592745-6E3E-4CC1-A749-E67A5A6032FB}" destId="{14097C26-C476-4789-8587-59D7B277C49E}" srcOrd="0" destOrd="0" parTransId="{0C3452DC-22FA-4890-957A-AF7FF8F208AD}" sibTransId="{CDCC94A8-5DB5-4CBD-BD90-820B677652AE}"/>
    <dgm:cxn modelId="{71381577-ED75-CE40-8EDE-E4E7BEC55DCE}" type="presOf" srcId="{F8592745-6E3E-4CC1-A749-E67A5A6032FB}" destId="{8E72D17E-8781-4859-A8B6-7A7E112FB351}" srcOrd="0" destOrd="0" presId="urn:microsoft.com/office/officeart/2005/8/layout/pList2#2"/>
    <dgm:cxn modelId="{88A3474E-6FCE-4F62-AA16-D8DA6BEC51F5}" srcId="{651E4BE0-003C-4DE0-B738-B497A3C7BA91}" destId="{16C2A709-5C8A-43C6-9108-3DE809EF98C3}" srcOrd="3" destOrd="0" parTransId="{1B8999C3-1F8C-46D1-9F01-8A31B88FBB17}" sibTransId="{6401451B-88F8-4C62-B4CA-06B5CA05924F}"/>
    <dgm:cxn modelId="{87167783-D91A-E54F-A85A-313888396BBD}" type="presOf" srcId="{16C2A709-5C8A-43C6-9108-3DE809EF98C3}" destId="{EB496D95-EBD8-4234-A4A7-1F03992F34D7}" srcOrd="0" destOrd="0" presId="urn:microsoft.com/office/officeart/2005/8/layout/pList2#2"/>
    <dgm:cxn modelId="{D23BE56A-CED6-9C45-AB80-AA46A8E8BE00}" type="presOf" srcId="{4E3AAF6C-680C-401B-9906-8B05EE25C350}" destId="{B2D7E06A-EBED-47BF-B2BA-8326BC2BE6CD}" srcOrd="0" destOrd="0" presId="urn:microsoft.com/office/officeart/2005/8/layout/pList2#2"/>
    <dgm:cxn modelId="{37BCDDF9-F3CC-F549-BA7D-809F7E3CF9E8}" type="presOf" srcId="{2B3E3595-BFA6-4F1B-A230-3291897C6A7C}" destId="{CB80BE08-619D-41C6-814C-7932C239590E}" srcOrd="0" destOrd="0" presId="urn:microsoft.com/office/officeart/2005/8/layout/pList2#2"/>
    <dgm:cxn modelId="{6F9C3E65-4EBF-4392-A5F7-C317497FBA1A}" srcId="{F8592745-6E3E-4CC1-A749-E67A5A6032FB}" destId="{DB1E536C-AA7C-44AE-A4D6-FCE4B917FCDB}" srcOrd="1" destOrd="0" parTransId="{051817B0-B795-484F-A5B5-3C33EC47AEA6}" sibTransId="{58A0F6CA-9C4A-49BF-BD71-24D585471A85}"/>
    <dgm:cxn modelId="{8BEC67EF-6364-CD43-A302-D5EC119DFB77}" type="presOf" srcId="{F1CD2CE6-2B2E-4B21-A150-4C6E38D2EA4D}" destId="{768CE891-0922-491B-B263-D74D384F4667}" srcOrd="0" destOrd="0" presId="urn:microsoft.com/office/officeart/2005/8/layout/pList2#2"/>
    <dgm:cxn modelId="{DC99608B-8AD0-654F-A686-8E5DEBDA63BE}" type="presOf" srcId="{C9E23878-27F7-4E48-8786-250632B508D2}" destId="{352673FC-6A79-4101-AE8B-2C07319611C1}" srcOrd="0" destOrd="0" presId="urn:microsoft.com/office/officeart/2005/8/layout/pList2#2"/>
    <dgm:cxn modelId="{EFAFBD9F-9DB4-41F4-B713-6638D4C27896}" srcId="{651E4BE0-003C-4DE0-B738-B497A3C7BA91}" destId="{2B3E3595-BFA6-4F1B-A230-3291897C6A7C}" srcOrd="2" destOrd="0" parTransId="{AD3E79E5-8D93-4377-B27C-3E139521E573}" sibTransId="{604DC4A5-6020-4793-85EB-12E6EB50134D}"/>
    <dgm:cxn modelId="{C4224C7F-3A9D-4D8F-9F26-9BA689F0D673}" srcId="{651E4BE0-003C-4DE0-B738-B497A3C7BA91}" destId="{F8592745-6E3E-4CC1-A749-E67A5A6032FB}" srcOrd="0" destOrd="0" parTransId="{B84B41F6-B7F9-4B33-829D-89157A53D4B1}" sibTransId="{C9E23878-27F7-4E48-8786-250632B508D2}"/>
    <dgm:cxn modelId="{A53E4A99-7306-4454-972B-F3315186ABDE}" srcId="{4E3AAF6C-680C-401B-9906-8B05EE25C350}" destId="{74A8802E-A228-41B9-9391-54AD439D3FC9}" srcOrd="0" destOrd="0" parTransId="{DC92A4E8-47D2-407C-9B49-15D45796F1AA}" sibTransId="{B4D37152-0EE6-4403-9BFD-2D3BFCEB8023}"/>
    <dgm:cxn modelId="{411828DF-C040-4712-A3BC-996349B45BDB}" srcId="{651E4BE0-003C-4DE0-B738-B497A3C7BA91}" destId="{4E3AAF6C-680C-401B-9906-8B05EE25C350}" srcOrd="1" destOrd="0" parTransId="{84166B55-38B0-449D-A7B1-CF96C5038D8B}" sibTransId="{F1CD2CE6-2B2E-4B21-A150-4C6E38D2EA4D}"/>
    <dgm:cxn modelId="{2A3B9A25-AEFB-D242-A5B2-E391E3DC553D}" type="presOf" srcId="{1D5F5130-BC1D-48AD-9679-C2E361BDA089}" destId="{EB496D95-EBD8-4234-A4A7-1F03992F34D7}" srcOrd="0" destOrd="1" presId="urn:microsoft.com/office/officeart/2005/8/layout/pList2#2"/>
    <dgm:cxn modelId="{EA7EB7A5-E059-FC4B-B054-8C7D41B1742A}" type="presOf" srcId="{6C7F9EAD-33E5-42E1-85CD-0405B91E9345}" destId="{8E72D17E-8781-4859-A8B6-7A7E112FB351}" srcOrd="0" destOrd="3" presId="urn:microsoft.com/office/officeart/2005/8/layout/pList2#2"/>
    <dgm:cxn modelId="{983A5909-8EE5-4A0B-B106-00B0C2F24D4E}" srcId="{16C2A709-5C8A-43C6-9108-3DE809EF98C3}" destId="{1D5F5130-BC1D-48AD-9679-C2E361BDA089}" srcOrd="0" destOrd="0" parTransId="{30CBF336-FF98-4480-BFB6-7E122608574A}" sibTransId="{CD75DC90-16A2-4421-ACCB-4A2184B3C889}"/>
    <dgm:cxn modelId="{4F3D88E6-DF10-4D0D-BDD8-41D89670C2E4}" srcId="{2B3E3595-BFA6-4F1B-A230-3291897C6A7C}" destId="{134F6F3C-6C17-4AC4-9C41-E83D4CDE558D}" srcOrd="0" destOrd="0" parTransId="{E347131B-08F6-42BA-9602-3525D892396E}" sibTransId="{C4A6B8FA-DE9A-4064-AB16-781293C4048C}"/>
    <dgm:cxn modelId="{9389A46E-ED6C-164C-AE82-E3BBBF28F827}" type="presOf" srcId="{14097C26-C476-4789-8587-59D7B277C49E}" destId="{8E72D17E-8781-4859-A8B6-7A7E112FB351}" srcOrd="0" destOrd="1" presId="urn:microsoft.com/office/officeart/2005/8/layout/pList2#2"/>
    <dgm:cxn modelId="{FEB6E96B-296B-4B8C-B075-93E26672F1C6}" srcId="{F8592745-6E3E-4CC1-A749-E67A5A6032FB}" destId="{6C7F9EAD-33E5-42E1-85CD-0405B91E9345}" srcOrd="2" destOrd="0" parTransId="{91BCE6DC-167E-4B11-9B01-D0F02570F162}" sibTransId="{A9C5F9A6-3FF6-44D6-8EA1-2DF66B471759}"/>
    <dgm:cxn modelId="{5273D470-270B-0F46-8A35-FC14846E53F0}" type="presOf" srcId="{651E4BE0-003C-4DE0-B738-B497A3C7BA91}" destId="{6DCB1122-6F37-4687-B3A4-4137C0F3168E}" srcOrd="0" destOrd="0" presId="urn:microsoft.com/office/officeart/2005/8/layout/pList2#2"/>
    <dgm:cxn modelId="{8EDBE9B5-8326-BE4E-9A53-6BE968A57E3F}" type="presOf" srcId="{134F6F3C-6C17-4AC4-9C41-E83D4CDE558D}" destId="{CB80BE08-619D-41C6-814C-7932C239590E}" srcOrd="0" destOrd="1" presId="urn:microsoft.com/office/officeart/2005/8/layout/pList2#2"/>
    <dgm:cxn modelId="{EA1F1036-19EC-AF4A-A792-DE7F2DADB8A0}" type="presOf" srcId="{74A8802E-A228-41B9-9391-54AD439D3FC9}" destId="{B2D7E06A-EBED-47BF-B2BA-8326BC2BE6CD}" srcOrd="0" destOrd="1" presId="urn:microsoft.com/office/officeart/2005/8/layout/pList2#2"/>
    <dgm:cxn modelId="{4BEBA641-BFDC-0743-8368-2F37EF0823E9}" type="presParOf" srcId="{6DCB1122-6F37-4687-B3A4-4137C0F3168E}" destId="{A7023D04-893C-4783-A3E9-DFB06A363937}" srcOrd="0" destOrd="0" presId="urn:microsoft.com/office/officeart/2005/8/layout/pList2#2"/>
    <dgm:cxn modelId="{BC8643C0-7A14-FE4B-9AEA-AE378D521B8E}" type="presParOf" srcId="{6DCB1122-6F37-4687-B3A4-4137C0F3168E}" destId="{714F1F4A-57FA-4812-8082-F7FB20E95450}" srcOrd="1" destOrd="0" presId="urn:microsoft.com/office/officeart/2005/8/layout/pList2#2"/>
    <dgm:cxn modelId="{6A523736-E484-244C-B988-687A2E6E9B7D}" type="presParOf" srcId="{714F1F4A-57FA-4812-8082-F7FB20E95450}" destId="{6346648C-F4EF-470D-877F-F3DC352E8C29}" srcOrd="0" destOrd="0" presId="urn:microsoft.com/office/officeart/2005/8/layout/pList2#2"/>
    <dgm:cxn modelId="{D3CFFA25-BD29-3741-BC9F-4E086963E49F}" type="presParOf" srcId="{6346648C-F4EF-470D-877F-F3DC352E8C29}" destId="{8E72D17E-8781-4859-A8B6-7A7E112FB351}" srcOrd="0" destOrd="0" presId="urn:microsoft.com/office/officeart/2005/8/layout/pList2#2"/>
    <dgm:cxn modelId="{56C1B1D4-D60C-B543-8145-445B18431930}" type="presParOf" srcId="{6346648C-F4EF-470D-877F-F3DC352E8C29}" destId="{28AE367A-5732-4D94-8F93-9CAAE11F3F2B}" srcOrd="1" destOrd="0" presId="urn:microsoft.com/office/officeart/2005/8/layout/pList2#2"/>
    <dgm:cxn modelId="{99B067A5-9100-6B4E-9549-04D927D4FCD2}" type="presParOf" srcId="{6346648C-F4EF-470D-877F-F3DC352E8C29}" destId="{E4C09722-AED0-42C7-92B0-4AB4B5DF1CEF}" srcOrd="2" destOrd="0" presId="urn:microsoft.com/office/officeart/2005/8/layout/pList2#2"/>
    <dgm:cxn modelId="{3ACBDE27-D137-B84B-B173-B9764BDD6FB2}" type="presParOf" srcId="{714F1F4A-57FA-4812-8082-F7FB20E95450}" destId="{352673FC-6A79-4101-AE8B-2C07319611C1}" srcOrd="1" destOrd="0" presId="urn:microsoft.com/office/officeart/2005/8/layout/pList2#2"/>
    <dgm:cxn modelId="{4ABE0F0F-280F-C848-BE91-983E1B7CFF46}" type="presParOf" srcId="{714F1F4A-57FA-4812-8082-F7FB20E95450}" destId="{3BC5FA55-80EE-4EBD-AC1E-CE7DC2BA7D05}" srcOrd="2" destOrd="0" presId="urn:microsoft.com/office/officeart/2005/8/layout/pList2#2"/>
    <dgm:cxn modelId="{6DD75E4D-D298-C641-A25D-6DC96678CAC3}" type="presParOf" srcId="{3BC5FA55-80EE-4EBD-AC1E-CE7DC2BA7D05}" destId="{B2D7E06A-EBED-47BF-B2BA-8326BC2BE6CD}" srcOrd="0" destOrd="0" presId="urn:microsoft.com/office/officeart/2005/8/layout/pList2#2"/>
    <dgm:cxn modelId="{293B051A-CA9E-3E45-B3E3-A4F9CD6DFB40}" type="presParOf" srcId="{3BC5FA55-80EE-4EBD-AC1E-CE7DC2BA7D05}" destId="{DFF5349D-9089-40C9-A912-A56A059204CF}" srcOrd="1" destOrd="0" presId="urn:microsoft.com/office/officeart/2005/8/layout/pList2#2"/>
    <dgm:cxn modelId="{B6C6C340-1FE5-A04E-8CC8-04F22FDFBE96}" type="presParOf" srcId="{3BC5FA55-80EE-4EBD-AC1E-CE7DC2BA7D05}" destId="{E801B124-AFFD-4C9C-A3E7-AA22D65CB4C4}" srcOrd="2" destOrd="0" presId="urn:microsoft.com/office/officeart/2005/8/layout/pList2#2"/>
    <dgm:cxn modelId="{27DD0ED1-0C27-8542-938D-C868464A41C4}" type="presParOf" srcId="{714F1F4A-57FA-4812-8082-F7FB20E95450}" destId="{768CE891-0922-491B-B263-D74D384F4667}" srcOrd="3" destOrd="0" presId="urn:microsoft.com/office/officeart/2005/8/layout/pList2#2"/>
    <dgm:cxn modelId="{ED10D026-9B45-EF4D-A993-A3FD4086667C}" type="presParOf" srcId="{714F1F4A-57FA-4812-8082-F7FB20E95450}" destId="{CAAAB2F3-4DD3-43BB-A8B1-67F57AD3CFE5}" srcOrd="4" destOrd="0" presId="urn:microsoft.com/office/officeart/2005/8/layout/pList2#2"/>
    <dgm:cxn modelId="{F182A742-5C98-884E-9454-EC550DA850A7}" type="presParOf" srcId="{CAAAB2F3-4DD3-43BB-A8B1-67F57AD3CFE5}" destId="{CB80BE08-619D-41C6-814C-7932C239590E}" srcOrd="0" destOrd="0" presId="urn:microsoft.com/office/officeart/2005/8/layout/pList2#2"/>
    <dgm:cxn modelId="{992F67CA-AC31-7442-9645-5283C212B956}" type="presParOf" srcId="{CAAAB2F3-4DD3-43BB-A8B1-67F57AD3CFE5}" destId="{A4B3FD4C-70E1-46D2-9C9C-D76E1D7D54D5}" srcOrd="1" destOrd="0" presId="urn:microsoft.com/office/officeart/2005/8/layout/pList2#2"/>
    <dgm:cxn modelId="{131DD9E0-0177-5F49-AD7F-9BC79BEDB126}" type="presParOf" srcId="{CAAAB2F3-4DD3-43BB-A8B1-67F57AD3CFE5}" destId="{141E9212-FFBB-446A-A188-C3E1EB29E816}" srcOrd="2" destOrd="0" presId="urn:microsoft.com/office/officeart/2005/8/layout/pList2#2"/>
    <dgm:cxn modelId="{5F40FC1A-9346-EF49-987D-B9F1273384B4}" type="presParOf" srcId="{714F1F4A-57FA-4812-8082-F7FB20E95450}" destId="{0E83FF52-2DF5-4FF2-A29F-4E3C85DE88DF}" srcOrd="5" destOrd="0" presId="urn:microsoft.com/office/officeart/2005/8/layout/pList2#2"/>
    <dgm:cxn modelId="{C5A29887-BCCA-8B42-A376-CE0E8AAF3DA2}" type="presParOf" srcId="{714F1F4A-57FA-4812-8082-F7FB20E95450}" destId="{0F572F58-E44B-4C39-B06E-B8A0C8CF6B9E}" srcOrd="6" destOrd="0" presId="urn:microsoft.com/office/officeart/2005/8/layout/pList2#2"/>
    <dgm:cxn modelId="{5BD7BE6D-D5AA-9B46-AA37-12FF2CFA6A18}" type="presParOf" srcId="{0F572F58-E44B-4C39-B06E-B8A0C8CF6B9E}" destId="{EB496D95-EBD8-4234-A4A7-1F03992F34D7}" srcOrd="0" destOrd="0" presId="urn:microsoft.com/office/officeart/2005/8/layout/pList2#2"/>
    <dgm:cxn modelId="{0E41BB51-D5ED-7345-A03F-B2599C77E78F}" type="presParOf" srcId="{0F572F58-E44B-4C39-B06E-B8A0C8CF6B9E}" destId="{AE0787A7-4284-4BAB-B35A-AA4BFB678AF3}" srcOrd="1" destOrd="0" presId="urn:microsoft.com/office/officeart/2005/8/layout/pList2#2"/>
    <dgm:cxn modelId="{A59A2263-7750-5545-BB6E-CE3EF30B49E3}" type="presParOf" srcId="{0F572F58-E44B-4C39-B06E-B8A0C8CF6B9E}" destId="{7D37DDD0-3583-4E63-BF64-909F20232FC6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51E4BE0-003C-4DE0-B738-B497A3C7BA91}" type="doc">
      <dgm:prSet loTypeId="urn:microsoft.com/office/officeart/2005/8/layout/pList2#3" loCatId="list" qsTypeId="urn:microsoft.com/office/officeart/2005/8/quickstyle/simple5" qsCatId="simple" csTypeId="urn:microsoft.com/office/officeart/2005/8/colors/colorful3" csCatId="colorful" phldr="1"/>
      <dgm:spPr/>
    </dgm:pt>
    <dgm:pt modelId="{F8592745-6E3E-4CC1-A749-E67A5A6032FB}">
      <dgm:prSet phldrT="[Text]"/>
      <dgm:spPr/>
      <dgm:t>
        <a:bodyPr/>
        <a:lstStyle/>
        <a:p>
          <a:pPr algn="ctr"/>
          <a:r>
            <a:rPr lang="en-US" b="1" dirty="0" smtClean="0"/>
            <a:t>ANXIETY/FEAR</a:t>
          </a:r>
        </a:p>
        <a:p>
          <a:pPr algn="l"/>
          <a:r>
            <a:rPr lang="en-US" b="1" dirty="0" smtClean="0"/>
            <a:t>Action Urge:</a:t>
          </a:r>
        </a:p>
        <a:p>
          <a:pPr algn="l"/>
          <a:r>
            <a:rPr lang="en-US" b="0" dirty="0" smtClean="0"/>
            <a:t>Avoid</a:t>
          </a:r>
        </a:p>
        <a:p>
          <a:pPr algn="l"/>
          <a:endParaRPr lang="en-US" b="0" dirty="0" smtClean="0"/>
        </a:p>
        <a:p>
          <a:pPr algn="l"/>
          <a:r>
            <a:rPr lang="en-US" b="1" dirty="0" smtClean="0"/>
            <a:t>Opposite Action:</a:t>
          </a:r>
        </a:p>
        <a:p>
          <a:pPr algn="l"/>
          <a:r>
            <a:rPr lang="en-US" b="0" dirty="0" smtClean="0"/>
            <a:t>Approach</a:t>
          </a:r>
        </a:p>
      </dgm:t>
    </dgm:pt>
    <dgm:pt modelId="{B84B41F6-B7F9-4B33-829D-89157A53D4B1}" type="parTrans" cxnId="{C4224C7F-3A9D-4D8F-9F26-9BA689F0D673}">
      <dgm:prSet/>
      <dgm:spPr/>
      <dgm:t>
        <a:bodyPr/>
        <a:lstStyle/>
        <a:p>
          <a:endParaRPr lang="en-US"/>
        </a:p>
      </dgm:t>
    </dgm:pt>
    <dgm:pt modelId="{C9E23878-27F7-4E48-8786-250632B508D2}" type="sibTrans" cxnId="{C4224C7F-3A9D-4D8F-9F26-9BA689F0D673}">
      <dgm:prSet/>
      <dgm:spPr/>
      <dgm:t>
        <a:bodyPr/>
        <a:lstStyle/>
        <a:p>
          <a:endParaRPr lang="en-US"/>
        </a:p>
      </dgm:t>
    </dgm:pt>
    <dgm:pt modelId="{4E3AAF6C-680C-401B-9906-8B05EE25C350}">
      <dgm:prSet phldrT="[Text]"/>
      <dgm:spPr/>
      <dgm:t>
        <a:bodyPr/>
        <a:lstStyle/>
        <a:p>
          <a:pPr algn="ctr"/>
          <a:r>
            <a:rPr lang="en-US" b="1" dirty="0" smtClean="0"/>
            <a:t>SADNESS</a:t>
          </a:r>
        </a:p>
        <a:p>
          <a:pPr algn="l"/>
          <a:r>
            <a:rPr lang="en-US" b="1" dirty="0" smtClean="0"/>
            <a:t>Action Urge:</a:t>
          </a:r>
        </a:p>
        <a:p>
          <a:pPr algn="l"/>
          <a:r>
            <a:rPr lang="en-US" b="0" dirty="0" smtClean="0"/>
            <a:t>Withdraw</a:t>
          </a:r>
        </a:p>
        <a:p>
          <a:pPr algn="l"/>
          <a:endParaRPr lang="en-US" b="0" dirty="0" smtClean="0"/>
        </a:p>
        <a:p>
          <a:pPr algn="l"/>
          <a:r>
            <a:rPr lang="en-US" b="1" dirty="0" smtClean="0"/>
            <a:t>Opposite Action:</a:t>
          </a:r>
        </a:p>
        <a:p>
          <a:pPr algn="l"/>
          <a:r>
            <a:rPr lang="en-US" b="0" dirty="0" smtClean="0"/>
            <a:t>Get Active</a:t>
          </a:r>
          <a:endParaRPr lang="en-US" dirty="0" smtClean="0"/>
        </a:p>
      </dgm:t>
    </dgm:pt>
    <dgm:pt modelId="{84166B55-38B0-449D-A7B1-CF96C5038D8B}" type="parTrans" cxnId="{411828DF-C040-4712-A3BC-996349B45BDB}">
      <dgm:prSet/>
      <dgm:spPr/>
      <dgm:t>
        <a:bodyPr/>
        <a:lstStyle/>
        <a:p>
          <a:endParaRPr lang="en-US"/>
        </a:p>
      </dgm:t>
    </dgm:pt>
    <dgm:pt modelId="{F1CD2CE6-2B2E-4B21-A150-4C6E38D2EA4D}" type="sibTrans" cxnId="{411828DF-C040-4712-A3BC-996349B45BDB}">
      <dgm:prSet/>
      <dgm:spPr/>
      <dgm:t>
        <a:bodyPr/>
        <a:lstStyle/>
        <a:p>
          <a:endParaRPr lang="en-US"/>
        </a:p>
      </dgm:t>
    </dgm:pt>
    <dgm:pt modelId="{2B3E3595-BFA6-4F1B-A230-3291897C6A7C}">
      <dgm:prSet phldrT="[Text]"/>
      <dgm:spPr/>
      <dgm:t>
        <a:bodyPr/>
        <a:lstStyle/>
        <a:p>
          <a:pPr algn="ctr"/>
          <a:r>
            <a:rPr lang="en-US" b="1" dirty="0" smtClean="0"/>
            <a:t>ANGER</a:t>
          </a:r>
        </a:p>
        <a:p>
          <a:pPr algn="l"/>
          <a:r>
            <a:rPr lang="en-US" b="1" dirty="0" smtClean="0"/>
            <a:t>Action Urge:</a:t>
          </a:r>
        </a:p>
        <a:p>
          <a:pPr algn="l"/>
          <a:r>
            <a:rPr lang="en-US" b="0" dirty="0" smtClean="0"/>
            <a:t>Attack</a:t>
          </a:r>
        </a:p>
        <a:p>
          <a:pPr algn="l"/>
          <a:endParaRPr lang="en-US" b="0" dirty="0" smtClean="0"/>
        </a:p>
        <a:p>
          <a:pPr algn="l"/>
          <a:r>
            <a:rPr lang="en-US" b="1" dirty="0" smtClean="0"/>
            <a:t>Opposite Action:</a:t>
          </a:r>
        </a:p>
        <a:p>
          <a:pPr algn="l"/>
          <a:r>
            <a:rPr lang="en-US" b="0" dirty="0" smtClean="0"/>
            <a:t>Gently Avoid</a:t>
          </a:r>
        </a:p>
        <a:p>
          <a:pPr algn="l"/>
          <a:r>
            <a:rPr lang="en-US" b="0" dirty="0" smtClean="0"/>
            <a:t>Be Decent</a:t>
          </a:r>
          <a:endParaRPr lang="en-US" b="1" dirty="0"/>
        </a:p>
      </dgm:t>
    </dgm:pt>
    <dgm:pt modelId="{AD3E79E5-8D93-4377-B27C-3E139521E573}" type="parTrans" cxnId="{EFAFBD9F-9DB4-41F4-B713-6638D4C27896}">
      <dgm:prSet/>
      <dgm:spPr/>
      <dgm:t>
        <a:bodyPr/>
        <a:lstStyle/>
        <a:p>
          <a:endParaRPr lang="en-US"/>
        </a:p>
      </dgm:t>
    </dgm:pt>
    <dgm:pt modelId="{604DC4A5-6020-4793-85EB-12E6EB50134D}" type="sibTrans" cxnId="{EFAFBD9F-9DB4-41F4-B713-6638D4C27896}">
      <dgm:prSet/>
      <dgm:spPr/>
      <dgm:t>
        <a:bodyPr/>
        <a:lstStyle/>
        <a:p>
          <a:endParaRPr lang="en-US"/>
        </a:p>
      </dgm:t>
    </dgm:pt>
    <dgm:pt modelId="{6DCB1122-6F37-4687-B3A4-4137C0F3168E}" type="pres">
      <dgm:prSet presAssocID="{651E4BE0-003C-4DE0-B738-B497A3C7BA91}" presName="Name0" presStyleCnt="0">
        <dgm:presLayoutVars>
          <dgm:dir/>
          <dgm:resizeHandles val="exact"/>
        </dgm:presLayoutVars>
      </dgm:prSet>
      <dgm:spPr/>
    </dgm:pt>
    <dgm:pt modelId="{A7023D04-893C-4783-A3E9-DFB06A363937}" type="pres">
      <dgm:prSet presAssocID="{651E4BE0-003C-4DE0-B738-B497A3C7BA91}" presName="bkgdShp" presStyleLbl="alignAccFollowNode1" presStyleIdx="0" presStyleCnt="1"/>
      <dgm:spPr/>
    </dgm:pt>
    <dgm:pt modelId="{714F1F4A-57FA-4812-8082-F7FB20E95450}" type="pres">
      <dgm:prSet presAssocID="{651E4BE0-003C-4DE0-B738-B497A3C7BA91}" presName="linComp" presStyleCnt="0"/>
      <dgm:spPr/>
    </dgm:pt>
    <dgm:pt modelId="{6346648C-F4EF-470D-877F-F3DC352E8C29}" type="pres">
      <dgm:prSet presAssocID="{F8592745-6E3E-4CC1-A749-E67A5A6032FB}" presName="compNode" presStyleCnt="0"/>
      <dgm:spPr/>
    </dgm:pt>
    <dgm:pt modelId="{8E72D17E-8781-4859-A8B6-7A7E112FB351}" type="pres">
      <dgm:prSet presAssocID="{F8592745-6E3E-4CC1-A749-E67A5A6032F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E367A-5732-4D94-8F93-9CAAE11F3F2B}" type="pres">
      <dgm:prSet presAssocID="{F8592745-6E3E-4CC1-A749-E67A5A6032FB}" presName="invisiNode" presStyleLbl="node1" presStyleIdx="0" presStyleCnt="3"/>
      <dgm:spPr/>
    </dgm:pt>
    <dgm:pt modelId="{E4C09722-AED0-42C7-92B0-4AB4B5DF1CEF}" type="pres">
      <dgm:prSet presAssocID="{F8592745-6E3E-4CC1-A749-E67A5A6032FB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2673FC-6A79-4101-AE8B-2C07319611C1}" type="pres">
      <dgm:prSet presAssocID="{C9E23878-27F7-4E48-8786-250632B508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5FA55-80EE-4EBD-AC1E-CE7DC2BA7D05}" type="pres">
      <dgm:prSet presAssocID="{4E3AAF6C-680C-401B-9906-8B05EE25C350}" presName="compNode" presStyleCnt="0"/>
      <dgm:spPr/>
    </dgm:pt>
    <dgm:pt modelId="{B2D7E06A-EBED-47BF-B2BA-8326BC2BE6CD}" type="pres">
      <dgm:prSet presAssocID="{4E3AAF6C-680C-401B-9906-8B05EE25C3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5349D-9089-40C9-A912-A56A059204CF}" type="pres">
      <dgm:prSet presAssocID="{4E3AAF6C-680C-401B-9906-8B05EE25C350}" presName="invisiNode" presStyleLbl="node1" presStyleIdx="1" presStyleCnt="3"/>
      <dgm:spPr/>
    </dgm:pt>
    <dgm:pt modelId="{E801B124-AFFD-4C9C-A3E7-AA22D65CB4C4}" type="pres">
      <dgm:prSet presAssocID="{4E3AAF6C-680C-401B-9906-8B05EE25C35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8CE891-0922-491B-B263-D74D384F4667}" type="pres">
      <dgm:prSet presAssocID="{F1CD2CE6-2B2E-4B21-A150-4C6E38D2EA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AAB2F3-4DD3-43BB-A8B1-67F57AD3CFE5}" type="pres">
      <dgm:prSet presAssocID="{2B3E3595-BFA6-4F1B-A230-3291897C6A7C}" presName="compNode" presStyleCnt="0"/>
      <dgm:spPr/>
    </dgm:pt>
    <dgm:pt modelId="{CB80BE08-619D-41C6-814C-7932C239590E}" type="pres">
      <dgm:prSet presAssocID="{2B3E3595-BFA6-4F1B-A230-3291897C6A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3FD4C-70E1-46D2-9C9C-D76E1D7D54D5}" type="pres">
      <dgm:prSet presAssocID="{2B3E3595-BFA6-4F1B-A230-3291897C6A7C}" presName="invisiNode" presStyleLbl="node1" presStyleIdx="2" presStyleCnt="3"/>
      <dgm:spPr/>
    </dgm:pt>
    <dgm:pt modelId="{141E9212-FFBB-446A-A188-C3E1EB29E816}" type="pres">
      <dgm:prSet presAssocID="{2B3E3595-BFA6-4F1B-A230-3291897C6A7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11828DF-C040-4712-A3BC-996349B45BDB}" srcId="{651E4BE0-003C-4DE0-B738-B497A3C7BA91}" destId="{4E3AAF6C-680C-401B-9906-8B05EE25C350}" srcOrd="1" destOrd="0" parTransId="{84166B55-38B0-449D-A7B1-CF96C5038D8B}" sibTransId="{F1CD2CE6-2B2E-4B21-A150-4C6E38D2EA4D}"/>
    <dgm:cxn modelId="{5B32A7C4-33B7-8746-B5B8-B63FD6E7B0FE}" type="presOf" srcId="{4E3AAF6C-680C-401B-9906-8B05EE25C350}" destId="{B2D7E06A-EBED-47BF-B2BA-8326BC2BE6CD}" srcOrd="0" destOrd="0" presId="urn:microsoft.com/office/officeart/2005/8/layout/pList2#3"/>
    <dgm:cxn modelId="{51187806-1D80-A749-8F22-ED9D5F36DBD5}" type="presOf" srcId="{F1CD2CE6-2B2E-4B21-A150-4C6E38D2EA4D}" destId="{768CE891-0922-491B-B263-D74D384F4667}" srcOrd="0" destOrd="0" presId="urn:microsoft.com/office/officeart/2005/8/layout/pList2#3"/>
    <dgm:cxn modelId="{32CFD24F-3546-BD46-BD86-DC7BB414AD75}" type="presOf" srcId="{C9E23878-27F7-4E48-8786-250632B508D2}" destId="{352673FC-6A79-4101-AE8B-2C07319611C1}" srcOrd="0" destOrd="0" presId="urn:microsoft.com/office/officeart/2005/8/layout/pList2#3"/>
    <dgm:cxn modelId="{C4224C7F-3A9D-4D8F-9F26-9BA689F0D673}" srcId="{651E4BE0-003C-4DE0-B738-B497A3C7BA91}" destId="{F8592745-6E3E-4CC1-A749-E67A5A6032FB}" srcOrd="0" destOrd="0" parTransId="{B84B41F6-B7F9-4B33-829D-89157A53D4B1}" sibTransId="{C9E23878-27F7-4E48-8786-250632B508D2}"/>
    <dgm:cxn modelId="{73BD323C-1D5B-FD42-B255-21E35922B69E}" type="presOf" srcId="{F8592745-6E3E-4CC1-A749-E67A5A6032FB}" destId="{8E72D17E-8781-4859-A8B6-7A7E112FB351}" srcOrd="0" destOrd="0" presId="urn:microsoft.com/office/officeart/2005/8/layout/pList2#3"/>
    <dgm:cxn modelId="{38AEC2DE-883D-DD4C-BF30-9FA40FAFCF05}" type="presOf" srcId="{2B3E3595-BFA6-4F1B-A230-3291897C6A7C}" destId="{CB80BE08-619D-41C6-814C-7932C239590E}" srcOrd="0" destOrd="0" presId="urn:microsoft.com/office/officeart/2005/8/layout/pList2#3"/>
    <dgm:cxn modelId="{911429FB-E619-7142-BF54-91BFFD96EA5F}" type="presOf" srcId="{651E4BE0-003C-4DE0-B738-B497A3C7BA91}" destId="{6DCB1122-6F37-4687-B3A4-4137C0F3168E}" srcOrd="0" destOrd="0" presId="urn:microsoft.com/office/officeart/2005/8/layout/pList2#3"/>
    <dgm:cxn modelId="{EFAFBD9F-9DB4-41F4-B713-6638D4C27896}" srcId="{651E4BE0-003C-4DE0-B738-B497A3C7BA91}" destId="{2B3E3595-BFA6-4F1B-A230-3291897C6A7C}" srcOrd="2" destOrd="0" parTransId="{AD3E79E5-8D93-4377-B27C-3E139521E573}" sibTransId="{604DC4A5-6020-4793-85EB-12E6EB50134D}"/>
    <dgm:cxn modelId="{BA2CA7F2-C50D-6447-8296-CB448D6B63F5}" type="presParOf" srcId="{6DCB1122-6F37-4687-B3A4-4137C0F3168E}" destId="{A7023D04-893C-4783-A3E9-DFB06A363937}" srcOrd="0" destOrd="0" presId="urn:microsoft.com/office/officeart/2005/8/layout/pList2#3"/>
    <dgm:cxn modelId="{97AD474F-66A7-F149-B1D0-E0973E4981EA}" type="presParOf" srcId="{6DCB1122-6F37-4687-B3A4-4137C0F3168E}" destId="{714F1F4A-57FA-4812-8082-F7FB20E95450}" srcOrd="1" destOrd="0" presId="urn:microsoft.com/office/officeart/2005/8/layout/pList2#3"/>
    <dgm:cxn modelId="{53F57453-3CE7-4B44-A79C-51B6FF6C7C0F}" type="presParOf" srcId="{714F1F4A-57FA-4812-8082-F7FB20E95450}" destId="{6346648C-F4EF-470D-877F-F3DC352E8C29}" srcOrd="0" destOrd="0" presId="urn:microsoft.com/office/officeart/2005/8/layout/pList2#3"/>
    <dgm:cxn modelId="{5C1BD60B-4568-B64A-B014-37166D1301F6}" type="presParOf" srcId="{6346648C-F4EF-470D-877F-F3DC352E8C29}" destId="{8E72D17E-8781-4859-A8B6-7A7E112FB351}" srcOrd="0" destOrd="0" presId="urn:microsoft.com/office/officeart/2005/8/layout/pList2#3"/>
    <dgm:cxn modelId="{785FF50A-46BA-1B47-88EF-74414013206C}" type="presParOf" srcId="{6346648C-F4EF-470D-877F-F3DC352E8C29}" destId="{28AE367A-5732-4D94-8F93-9CAAE11F3F2B}" srcOrd="1" destOrd="0" presId="urn:microsoft.com/office/officeart/2005/8/layout/pList2#3"/>
    <dgm:cxn modelId="{45D11859-A279-8048-A1CA-96FF64FE262F}" type="presParOf" srcId="{6346648C-F4EF-470D-877F-F3DC352E8C29}" destId="{E4C09722-AED0-42C7-92B0-4AB4B5DF1CEF}" srcOrd="2" destOrd="0" presId="urn:microsoft.com/office/officeart/2005/8/layout/pList2#3"/>
    <dgm:cxn modelId="{65D98EC3-6C51-904C-8F54-992B8054926E}" type="presParOf" srcId="{714F1F4A-57FA-4812-8082-F7FB20E95450}" destId="{352673FC-6A79-4101-AE8B-2C07319611C1}" srcOrd="1" destOrd="0" presId="urn:microsoft.com/office/officeart/2005/8/layout/pList2#3"/>
    <dgm:cxn modelId="{9B535F46-6943-EE48-B9AC-C2A63CD39CD0}" type="presParOf" srcId="{714F1F4A-57FA-4812-8082-F7FB20E95450}" destId="{3BC5FA55-80EE-4EBD-AC1E-CE7DC2BA7D05}" srcOrd="2" destOrd="0" presId="urn:microsoft.com/office/officeart/2005/8/layout/pList2#3"/>
    <dgm:cxn modelId="{93527E14-65AE-8E49-B7FD-4DCE04DA906B}" type="presParOf" srcId="{3BC5FA55-80EE-4EBD-AC1E-CE7DC2BA7D05}" destId="{B2D7E06A-EBED-47BF-B2BA-8326BC2BE6CD}" srcOrd="0" destOrd="0" presId="urn:microsoft.com/office/officeart/2005/8/layout/pList2#3"/>
    <dgm:cxn modelId="{109B2B93-B6FF-DA4D-B5F1-7FFDD420CD51}" type="presParOf" srcId="{3BC5FA55-80EE-4EBD-AC1E-CE7DC2BA7D05}" destId="{DFF5349D-9089-40C9-A912-A56A059204CF}" srcOrd="1" destOrd="0" presId="urn:microsoft.com/office/officeart/2005/8/layout/pList2#3"/>
    <dgm:cxn modelId="{C28E8277-39B1-184E-A267-DD1D405651D6}" type="presParOf" srcId="{3BC5FA55-80EE-4EBD-AC1E-CE7DC2BA7D05}" destId="{E801B124-AFFD-4C9C-A3E7-AA22D65CB4C4}" srcOrd="2" destOrd="0" presId="urn:microsoft.com/office/officeart/2005/8/layout/pList2#3"/>
    <dgm:cxn modelId="{7F353461-93EE-4847-A909-AE04B5081CFF}" type="presParOf" srcId="{714F1F4A-57FA-4812-8082-F7FB20E95450}" destId="{768CE891-0922-491B-B263-D74D384F4667}" srcOrd="3" destOrd="0" presId="urn:microsoft.com/office/officeart/2005/8/layout/pList2#3"/>
    <dgm:cxn modelId="{8E4CB5C2-2C68-044E-8378-52832A05E6F1}" type="presParOf" srcId="{714F1F4A-57FA-4812-8082-F7FB20E95450}" destId="{CAAAB2F3-4DD3-43BB-A8B1-67F57AD3CFE5}" srcOrd="4" destOrd="0" presId="urn:microsoft.com/office/officeart/2005/8/layout/pList2#3"/>
    <dgm:cxn modelId="{A64AFBC3-850A-6E4F-BCD6-61406B8B621D}" type="presParOf" srcId="{CAAAB2F3-4DD3-43BB-A8B1-67F57AD3CFE5}" destId="{CB80BE08-619D-41C6-814C-7932C239590E}" srcOrd="0" destOrd="0" presId="urn:microsoft.com/office/officeart/2005/8/layout/pList2#3"/>
    <dgm:cxn modelId="{A5AAE719-5EEC-5041-AA44-4C1ECDC06CC5}" type="presParOf" srcId="{CAAAB2F3-4DD3-43BB-A8B1-67F57AD3CFE5}" destId="{A4B3FD4C-70E1-46D2-9C9C-D76E1D7D54D5}" srcOrd="1" destOrd="0" presId="urn:microsoft.com/office/officeart/2005/8/layout/pList2#3"/>
    <dgm:cxn modelId="{D1CE75EA-B041-9745-95FA-761E2047EC5B}" type="presParOf" srcId="{CAAAB2F3-4DD3-43BB-A8B1-67F57AD3CFE5}" destId="{141E9212-FFBB-446A-A188-C3E1EB29E816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51E4BE0-003C-4DE0-B738-B497A3C7BA91}" type="doc">
      <dgm:prSet loTypeId="urn:microsoft.com/office/officeart/2005/8/layout/pList2#4" loCatId="list" qsTypeId="urn:microsoft.com/office/officeart/2005/8/quickstyle/simple5" qsCatId="simple" csTypeId="urn:microsoft.com/office/officeart/2005/8/colors/colorful2" csCatId="colorful" phldr="1"/>
      <dgm:spPr/>
    </dgm:pt>
    <dgm:pt modelId="{F8592745-6E3E-4CC1-A749-E67A5A6032FB}">
      <dgm:prSet phldrT="[Text]" custT="1"/>
      <dgm:spPr/>
      <dgm:t>
        <a:bodyPr/>
        <a:lstStyle/>
        <a:p>
          <a:pPr algn="ctr"/>
          <a:r>
            <a:rPr lang="en-US" sz="1600" b="1" dirty="0" smtClean="0"/>
            <a:t>ENVY</a:t>
          </a:r>
        </a:p>
        <a:p>
          <a:pPr algn="l"/>
          <a:r>
            <a:rPr lang="en-US" sz="1600" b="1" dirty="0" smtClean="0"/>
            <a:t>Action Urge:</a:t>
          </a:r>
        </a:p>
        <a:p>
          <a:pPr algn="l"/>
          <a:r>
            <a:rPr lang="en-US" sz="1600" b="0" dirty="0" smtClean="0"/>
            <a:t>Sabotage</a:t>
          </a:r>
        </a:p>
        <a:p>
          <a:pPr algn="l"/>
          <a:r>
            <a:rPr lang="en-US" sz="1600" b="0" dirty="0" smtClean="0"/>
            <a:t>Criticize</a:t>
          </a:r>
        </a:p>
        <a:p>
          <a:pPr algn="l"/>
          <a:r>
            <a:rPr lang="en-US" sz="1600" b="1" dirty="0" smtClean="0"/>
            <a:t>Opposite Action:</a:t>
          </a:r>
        </a:p>
        <a:p>
          <a:pPr algn="l"/>
          <a:r>
            <a:rPr lang="en-US" sz="1600" b="0" dirty="0" smtClean="0"/>
            <a:t>Count your blessings</a:t>
          </a:r>
          <a:endParaRPr lang="en-US" sz="1600" b="1" dirty="0" smtClean="0"/>
        </a:p>
      </dgm:t>
    </dgm:pt>
    <dgm:pt modelId="{B84B41F6-B7F9-4B33-829D-89157A53D4B1}" type="parTrans" cxnId="{C4224C7F-3A9D-4D8F-9F26-9BA689F0D673}">
      <dgm:prSet/>
      <dgm:spPr/>
      <dgm:t>
        <a:bodyPr/>
        <a:lstStyle/>
        <a:p>
          <a:endParaRPr lang="en-US"/>
        </a:p>
      </dgm:t>
    </dgm:pt>
    <dgm:pt modelId="{C9E23878-27F7-4E48-8786-250632B508D2}" type="sibTrans" cxnId="{C4224C7F-3A9D-4D8F-9F26-9BA689F0D673}">
      <dgm:prSet/>
      <dgm:spPr/>
      <dgm:t>
        <a:bodyPr/>
        <a:lstStyle/>
        <a:p>
          <a:endParaRPr lang="en-US"/>
        </a:p>
      </dgm:t>
    </dgm:pt>
    <dgm:pt modelId="{4E3AAF6C-680C-401B-9906-8B05EE25C350}">
      <dgm:prSet phldrT="[Text]" custT="1"/>
      <dgm:spPr/>
      <dgm:t>
        <a:bodyPr/>
        <a:lstStyle/>
        <a:p>
          <a:pPr algn="ctr"/>
          <a:r>
            <a:rPr lang="en-US" sz="1600" b="1" dirty="0" smtClean="0"/>
            <a:t>JEALOUSY</a:t>
          </a:r>
        </a:p>
        <a:p>
          <a:pPr algn="l"/>
          <a:r>
            <a:rPr lang="en-US" sz="1600" b="1" dirty="0" smtClean="0"/>
            <a:t>Action Urge:</a:t>
          </a:r>
        </a:p>
        <a:p>
          <a:pPr algn="l"/>
          <a:r>
            <a:rPr lang="en-US" sz="1600" b="0" dirty="0" smtClean="0"/>
            <a:t>Accuse</a:t>
          </a:r>
        </a:p>
        <a:p>
          <a:pPr algn="l"/>
          <a:r>
            <a:rPr lang="en-US" sz="1600" b="0" dirty="0" smtClean="0"/>
            <a:t>Spy</a:t>
          </a:r>
        </a:p>
        <a:p>
          <a:pPr algn="l"/>
          <a:r>
            <a:rPr lang="en-US" sz="1600" b="1" dirty="0" smtClean="0"/>
            <a:t>Opposite Action:</a:t>
          </a:r>
        </a:p>
        <a:p>
          <a:pPr algn="l"/>
          <a:r>
            <a:rPr lang="en-US" sz="1600" b="0" dirty="0" smtClean="0"/>
            <a:t>Let go of controlling others</a:t>
          </a:r>
        </a:p>
        <a:p>
          <a:pPr algn="l"/>
          <a:r>
            <a:rPr lang="en-US" sz="1600" b="0" dirty="0" smtClean="0"/>
            <a:t>Share</a:t>
          </a:r>
          <a:endParaRPr lang="en-US" sz="1600" b="1" dirty="0" smtClean="0"/>
        </a:p>
      </dgm:t>
    </dgm:pt>
    <dgm:pt modelId="{84166B55-38B0-449D-A7B1-CF96C5038D8B}" type="parTrans" cxnId="{411828DF-C040-4712-A3BC-996349B45BDB}">
      <dgm:prSet/>
      <dgm:spPr/>
      <dgm:t>
        <a:bodyPr/>
        <a:lstStyle/>
        <a:p>
          <a:endParaRPr lang="en-US"/>
        </a:p>
      </dgm:t>
    </dgm:pt>
    <dgm:pt modelId="{F1CD2CE6-2B2E-4B21-A150-4C6E38D2EA4D}" type="sibTrans" cxnId="{411828DF-C040-4712-A3BC-996349B45BDB}">
      <dgm:prSet/>
      <dgm:spPr/>
      <dgm:t>
        <a:bodyPr/>
        <a:lstStyle/>
        <a:p>
          <a:endParaRPr lang="en-US"/>
        </a:p>
      </dgm:t>
    </dgm:pt>
    <dgm:pt modelId="{2B3E3595-BFA6-4F1B-A230-3291897C6A7C}">
      <dgm:prSet phldrT="[Text]" custT="1"/>
      <dgm:spPr/>
      <dgm:t>
        <a:bodyPr/>
        <a:lstStyle/>
        <a:p>
          <a:pPr algn="ctr"/>
          <a:r>
            <a:rPr lang="en-US" sz="1600" b="1" dirty="0" smtClean="0"/>
            <a:t>SHAME</a:t>
          </a:r>
        </a:p>
        <a:p>
          <a:pPr algn="l"/>
          <a:r>
            <a:rPr lang="en-US" sz="1600" b="1" dirty="0" smtClean="0"/>
            <a:t>Action Urge:</a:t>
          </a:r>
        </a:p>
        <a:p>
          <a:pPr algn="l"/>
          <a:r>
            <a:rPr lang="en-US" sz="1600" b="0" dirty="0" smtClean="0"/>
            <a:t>Hide</a:t>
          </a:r>
        </a:p>
        <a:p>
          <a:pPr algn="l"/>
          <a:endParaRPr lang="en-US" sz="1600" b="0" dirty="0" smtClean="0"/>
        </a:p>
        <a:p>
          <a:pPr algn="l"/>
          <a:r>
            <a:rPr lang="en-US" sz="1600" b="1" dirty="0" smtClean="0"/>
            <a:t>Opposite Action:</a:t>
          </a:r>
        </a:p>
        <a:p>
          <a:pPr algn="l"/>
          <a:r>
            <a:rPr lang="en-US" sz="1600" b="0" dirty="0" smtClean="0"/>
            <a:t>Be Open</a:t>
          </a:r>
        </a:p>
        <a:p>
          <a:pPr algn="ctr"/>
          <a:endParaRPr lang="en-US" sz="1600" b="1" dirty="0" smtClean="0"/>
        </a:p>
      </dgm:t>
    </dgm:pt>
    <dgm:pt modelId="{AD3E79E5-8D93-4377-B27C-3E139521E573}" type="parTrans" cxnId="{EFAFBD9F-9DB4-41F4-B713-6638D4C27896}">
      <dgm:prSet/>
      <dgm:spPr/>
      <dgm:t>
        <a:bodyPr/>
        <a:lstStyle/>
        <a:p>
          <a:endParaRPr lang="en-US"/>
        </a:p>
      </dgm:t>
    </dgm:pt>
    <dgm:pt modelId="{604DC4A5-6020-4793-85EB-12E6EB50134D}" type="sibTrans" cxnId="{EFAFBD9F-9DB4-41F4-B713-6638D4C27896}">
      <dgm:prSet/>
      <dgm:spPr/>
      <dgm:t>
        <a:bodyPr/>
        <a:lstStyle/>
        <a:p>
          <a:endParaRPr lang="en-US"/>
        </a:p>
      </dgm:t>
    </dgm:pt>
    <dgm:pt modelId="{6C7F9EAD-33E5-42E1-85CD-0405B91E9345}">
      <dgm:prSet/>
      <dgm:spPr/>
      <dgm:t>
        <a:bodyPr/>
        <a:lstStyle/>
        <a:p>
          <a:pPr algn="l"/>
          <a:endParaRPr lang="en-US" sz="1100" dirty="0"/>
        </a:p>
      </dgm:t>
    </dgm:pt>
    <dgm:pt modelId="{91BCE6DC-167E-4B11-9B01-D0F02570F162}" type="parTrans" cxnId="{FEB6E96B-296B-4B8C-B075-93E26672F1C6}">
      <dgm:prSet/>
      <dgm:spPr/>
    </dgm:pt>
    <dgm:pt modelId="{A9C5F9A6-3FF6-44D6-8EA1-2DF66B471759}" type="sibTrans" cxnId="{FEB6E96B-296B-4B8C-B075-93E26672F1C6}">
      <dgm:prSet/>
      <dgm:spPr/>
    </dgm:pt>
    <dgm:pt modelId="{16C2A709-5C8A-43C6-9108-3DE809EF98C3}">
      <dgm:prSet custT="1"/>
      <dgm:spPr/>
      <dgm:t>
        <a:bodyPr/>
        <a:lstStyle/>
        <a:p>
          <a:pPr algn="ctr"/>
          <a:r>
            <a:rPr lang="en-US" sz="1600" b="1" dirty="0" smtClean="0"/>
            <a:t>GUILT</a:t>
          </a:r>
        </a:p>
        <a:p>
          <a:pPr algn="l"/>
          <a:r>
            <a:rPr lang="en-US" sz="1600" b="1" dirty="0" smtClean="0"/>
            <a:t>Action Urge:</a:t>
          </a:r>
        </a:p>
        <a:p>
          <a:pPr algn="l"/>
          <a:r>
            <a:rPr lang="en-US" sz="1600" b="0" dirty="0" smtClean="0"/>
            <a:t>Hide</a:t>
          </a:r>
        </a:p>
        <a:p>
          <a:pPr algn="l"/>
          <a:endParaRPr lang="en-US" sz="1600" b="0" dirty="0" smtClean="0"/>
        </a:p>
        <a:p>
          <a:pPr algn="l"/>
          <a:r>
            <a:rPr lang="en-US" sz="1600" b="1" dirty="0" smtClean="0"/>
            <a:t>Opposite Action:</a:t>
          </a:r>
        </a:p>
        <a:p>
          <a:pPr algn="l"/>
          <a:r>
            <a:rPr lang="en-US" sz="1600" b="0" dirty="0" smtClean="0"/>
            <a:t>Be Open</a:t>
          </a:r>
          <a:endParaRPr lang="en-US" sz="1600" b="1" dirty="0" smtClean="0"/>
        </a:p>
      </dgm:t>
    </dgm:pt>
    <dgm:pt modelId="{1B8999C3-1F8C-46D1-9F01-8A31B88FBB17}" type="parTrans" cxnId="{88A3474E-6FCE-4F62-AA16-D8DA6BEC51F5}">
      <dgm:prSet/>
      <dgm:spPr/>
    </dgm:pt>
    <dgm:pt modelId="{6401451B-88F8-4C62-B4CA-06B5CA05924F}" type="sibTrans" cxnId="{88A3474E-6FCE-4F62-AA16-D8DA6BEC51F5}">
      <dgm:prSet/>
      <dgm:spPr/>
    </dgm:pt>
    <dgm:pt modelId="{6DCB1122-6F37-4687-B3A4-4137C0F3168E}" type="pres">
      <dgm:prSet presAssocID="{651E4BE0-003C-4DE0-B738-B497A3C7BA91}" presName="Name0" presStyleCnt="0">
        <dgm:presLayoutVars>
          <dgm:dir/>
          <dgm:resizeHandles val="exact"/>
        </dgm:presLayoutVars>
      </dgm:prSet>
      <dgm:spPr/>
    </dgm:pt>
    <dgm:pt modelId="{A7023D04-893C-4783-A3E9-DFB06A363937}" type="pres">
      <dgm:prSet presAssocID="{651E4BE0-003C-4DE0-B738-B497A3C7BA91}" presName="bkgdShp" presStyleLbl="alignAccFollowNode1" presStyleIdx="0" presStyleCnt="1"/>
      <dgm:spPr/>
    </dgm:pt>
    <dgm:pt modelId="{714F1F4A-57FA-4812-8082-F7FB20E95450}" type="pres">
      <dgm:prSet presAssocID="{651E4BE0-003C-4DE0-B738-B497A3C7BA91}" presName="linComp" presStyleCnt="0"/>
      <dgm:spPr/>
    </dgm:pt>
    <dgm:pt modelId="{6346648C-F4EF-470D-877F-F3DC352E8C29}" type="pres">
      <dgm:prSet presAssocID="{F8592745-6E3E-4CC1-A749-E67A5A6032FB}" presName="compNode" presStyleCnt="0"/>
      <dgm:spPr/>
    </dgm:pt>
    <dgm:pt modelId="{8E72D17E-8781-4859-A8B6-7A7E112FB351}" type="pres">
      <dgm:prSet presAssocID="{F8592745-6E3E-4CC1-A749-E67A5A6032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E367A-5732-4D94-8F93-9CAAE11F3F2B}" type="pres">
      <dgm:prSet presAssocID="{F8592745-6E3E-4CC1-A749-E67A5A6032FB}" presName="invisiNode" presStyleLbl="node1" presStyleIdx="0" presStyleCnt="4"/>
      <dgm:spPr/>
    </dgm:pt>
    <dgm:pt modelId="{E4C09722-AED0-42C7-92B0-4AB4B5DF1CEF}" type="pres">
      <dgm:prSet presAssocID="{F8592745-6E3E-4CC1-A749-E67A5A6032F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2673FC-6A79-4101-AE8B-2C07319611C1}" type="pres">
      <dgm:prSet presAssocID="{C9E23878-27F7-4E48-8786-250632B508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5FA55-80EE-4EBD-AC1E-CE7DC2BA7D05}" type="pres">
      <dgm:prSet presAssocID="{4E3AAF6C-680C-401B-9906-8B05EE25C350}" presName="compNode" presStyleCnt="0"/>
      <dgm:spPr/>
    </dgm:pt>
    <dgm:pt modelId="{B2D7E06A-EBED-47BF-B2BA-8326BC2BE6CD}" type="pres">
      <dgm:prSet presAssocID="{4E3AAF6C-680C-401B-9906-8B05EE25C3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5349D-9089-40C9-A912-A56A059204CF}" type="pres">
      <dgm:prSet presAssocID="{4E3AAF6C-680C-401B-9906-8B05EE25C350}" presName="invisiNode" presStyleLbl="node1" presStyleIdx="1" presStyleCnt="4"/>
      <dgm:spPr/>
    </dgm:pt>
    <dgm:pt modelId="{E801B124-AFFD-4C9C-A3E7-AA22D65CB4C4}" type="pres">
      <dgm:prSet presAssocID="{4E3AAF6C-680C-401B-9906-8B05EE25C350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8CE891-0922-491B-B263-D74D384F4667}" type="pres">
      <dgm:prSet presAssocID="{F1CD2CE6-2B2E-4B21-A150-4C6E38D2EA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AAAB2F3-4DD3-43BB-A8B1-67F57AD3CFE5}" type="pres">
      <dgm:prSet presAssocID="{2B3E3595-BFA6-4F1B-A230-3291897C6A7C}" presName="compNode" presStyleCnt="0"/>
      <dgm:spPr/>
    </dgm:pt>
    <dgm:pt modelId="{CB80BE08-619D-41C6-814C-7932C239590E}" type="pres">
      <dgm:prSet presAssocID="{2B3E3595-BFA6-4F1B-A230-3291897C6A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3FD4C-70E1-46D2-9C9C-D76E1D7D54D5}" type="pres">
      <dgm:prSet presAssocID="{2B3E3595-BFA6-4F1B-A230-3291897C6A7C}" presName="invisiNode" presStyleLbl="node1" presStyleIdx="2" presStyleCnt="4"/>
      <dgm:spPr/>
    </dgm:pt>
    <dgm:pt modelId="{141E9212-FFBB-446A-A188-C3E1EB29E816}" type="pres">
      <dgm:prSet presAssocID="{2B3E3595-BFA6-4F1B-A230-3291897C6A7C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E83FF52-2DF5-4FF2-A29F-4E3C85DE88DF}" type="pres">
      <dgm:prSet presAssocID="{604DC4A5-6020-4793-85EB-12E6EB5013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572F58-E44B-4C39-B06E-B8A0C8CF6B9E}" type="pres">
      <dgm:prSet presAssocID="{16C2A709-5C8A-43C6-9108-3DE809EF98C3}" presName="compNode" presStyleCnt="0"/>
      <dgm:spPr/>
    </dgm:pt>
    <dgm:pt modelId="{EB496D95-EBD8-4234-A4A7-1F03992F34D7}" type="pres">
      <dgm:prSet presAssocID="{16C2A709-5C8A-43C6-9108-3DE809EF98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787A7-4284-4BAB-B35A-AA4BFB678AF3}" type="pres">
      <dgm:prSet presAssocID="{16C2A709-5C8A-43C6-9108-3DE809EF98C3}" presName="invisiNode" presStyleLbl="node1" presStyleIdx="3" presStyleCnt="4"/>
      <dgm:spPr/>
    </dgm:pt>
    <dgm:pt modelId="{7D37DDD0-3583-4E63-BF64-909F20232FC6}" type="pres">
      <dgm:prSet presAssocID="{16C2A709-5C8A-43C6-9108-3DE809EF98C3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4224C7F-3A9D-4D8F-9F26-9BA689F0D673}" srcId="{651E4BE0-003C-4DE0-B738-B497A3C7BA91}" destId="{F8592745-6E3E-4CC1-A749-E67A5A6032FB}" srcOrd="0" destOrd="0" parTransId="{B84B41F6-B7F9-4B33-829D-89157A53D4B1}" sibTransId="{C9E23878-27F7-4E48-8786-250632B508D2}"/>
    <dgm:cxn modelId="{E05F11CF-E205-CB45-99F1-B1AD391253B0}" type="presOf" srcId="{16C2A709-5C8A-43C6-9108-3DE809EF98C3}" destId="{EB496D95-EBD8-4234-A4A7-1F03992F34D7}" srcOrd="0" destOrd="0" presId="urn:microsoft.com/office/officeart/2005/8/layout/pList2#4"/>
    <dgm:cxn modelId="{883AE7D1-8640-6147-B312-A17F70ECBAB8}" type="presOf" srcId="{4E3AAF6C-680C-401B-9906-8B05EE25C350}" destId="{B2D7E06A-EBED-47BF-B2BA-8326BC2BE6CD}" srcOrd="0" destOrd="0" presId="urn:microsoft.com/office/officeart/2005/8/layout/pList2#4"/>
    <dgm:cxn modelId="{7D073083-4652-EC43-8E3E-5C26ED294534}" type="presOf" srcId="{2B3E3595-BFA6-4F1B-A230-3291897C6A7C}" destId="{CB80BE08-619D-41C6-814C-7932C239590E}" srcOrd="0" destOrd="0" presId="urn:microsoft.com/office/officeart/2005/8/layout/pList2#4"/>
    <dgm:cxn modelId="{877ED192-FB97-B34A-ABF9-B3C82DFDCF25}" type="presOf" srcId="{604DC4A5-6020-4793-85EB-12E6EB50134D}" destId="{0E83FF52-2DF5-4FF2-A29F-4E3C85DE88DF}" srcOrd="0" destOrd="0" presId="urn:microsoft.com/office/officeart/2005/8/layout/pList2#4"/>
    <dgm:cxn modelId="{1ADD3456-8931-C346-8FAE-8EF664D1C26F}" type="presOf" srcId="{6C7F9EAD-33E5-42E1-85CD-0405B91E9345}" destId="{8E72D17E-8781-4859-A8B6-7A7E112FB351}" srcOrd="0" destOrd="1" presId="urn:microsoft.com/office/officeart/2005/8/layout/pList2#4"/>
    <dgm:cxn modelId="{FEB6E96B-296B-4B8C-B075-93E26672F1C6}" srcId="{F8592745-6E3E-4CC1-A749-E67A5A6032FB}" destId="{6C7F9EAD-33E5-42E1-85CD-0405B91E9345}" srcOrd="0" destOrd="0" parTransId="{91BCE6DC-167E-4B11-9B01-D0F02570F162}" sibTransId="{A9C5F9A6-3FF6-44D6-8EA1-2DF66B471759}"/>
    <dgm:cxn modelId="{C21B5F3A-7093-0249-87CC-DE1AE3B431F5}" type="presOf" srcId="{C9E23878-27F7-4E48-8786-250632B508D2}" destId="{352673FC-6A79-4101-AE8B-2C07319611C1}" srcOrd="0" destOrd="0" presId="urn:microsoft.com/office/officeart/2005/8/layout/pList2#4"/>
    <dgm:cxn modelId="{88A3474E-6FCE-4F62-AA16-D8DA6BEC51F5}" srcId="{651E4BE0-003C-4DE0-B738-B497A3C7BA91}" destId="{16C2A709-5C8A-43C6-9108-3DE809EF98C3}" srcOrd="3" destOrd="0" parTransId="{1B8999C3-1F8C-46D1-9F01-8A31B88FBB17}" sibTransId="{6401451B-88F8-4C62-B4CA-06B5CA05924F}"/>
    <dgm:cxn modelId="{411828DF-C040-4712-A3BC-996349B45BDB}" srcId="{651E4BE0-003C-4DE0-B738-B497A3C7BA91}" destId="{4E3AAF6C-680C-401B-9906-8B05EE25C350}" srcOrd="1" destOrd="0" parTransId="{84166B55-38B0-449D-A7B1-CF96C5038D8B}" sibTransId="{F1CD2CE6-2B2E-4B21-A150-4C6E38D2EA4D}"/>
    <dgm:cxn modelId="{AFFD9E29-6B08-7346-A2AF-ADBCB862C224}" type="presOf" srcId="{651E4BE0-003C-4DE0-B738-B497A3C7BA91}" destId="{6DCB1122-6F37-4687-B3A4-4137C0F3168E}" srcOrd="0" destOrd="0" presId="urn:microsoft.com/office/officeart/2005/8/layout/pList2#4"/>
    <dgm:cxn modelId="{AAA1D183-F836-E745-9F2B-614ABA08F345}" type="presOf" srcId="{F1CD2CE6-2B2E-4B21-A150-4C6E38D2EA4D}" destId="{768CE891-0922-491B-B263-D74D384F4667}" srcOrd="0" destOrd="0" presId="urn:microsoft.com/office/officeart/2005/8/layout/pList2#4"/>
    <dgm:cxn modelId="{110B1E60-5F9B-4445-8E5D-0DA96B18DB40}" type="presOf" srcId="{F8592745-6E3E-4CC1-A749-E67A5A6032FB}" destId="{8E72D17E-8781-4859-A8B6-7A7E112FB351}" srcOrd="0" destOrd="0" presId="urn:microsoft.com/office/officeart/2005/8/layout/pList2#4"/>
    <dgm:cxn modelId="{EFAFBD9F-9DB4-41F4-B713-6638D4C27896}" srcId="{651E4BE0-003C-4DE0-B738-B497A3C7BA91}" destId="{2B3E3595-BFA6-4F1B-A230-3291897C6A7C}" srcOrd="2" destOrd="0" parTransId="{AD3E79E5-8D93-4377-B27C-3E139521E573}" sibTransId="{604DC4A5-6020-4793-85EB-12E6EB50134D}"/>
    <dgm:cxn modelId="{B97F4F0B-E9F7-BB43-9F97-F2D97EB35C7D}" type="presParOf" srcId="{6DCB1122-6F37-4687-B3A4-4137C0F3168E}" destId="{A7023D04-893C-4783-A3E9-DFB06A363937}" srcOrd="0" destOrd="0" presId="urn:microsoft.com/office/officeart/2005/8/layout/pList2#4"/>
    <dgm:cxn modelId="{C79CE2FA-63F6-FB4B-B13B-CCBB14AF2F14}" type="presParOf" srcId="{6DCB1122-6F37-4687-B3A4-4137C0F3168E}" destId="{714F1F4A-57FA-4812-8082-F7FB20E95450}" srcOrd="1" destOrd="0" presId="urn:microsoft.com/office/officeart/2005/8/layout/pList2#4"/>
    <dgm:cxn modelId="{ECD96D83-8342-9640-981D-BFAD3D3C8779}" type="presParOf" srcId="{714F1F4A-57FA-4812-8082-F7FB20E95450}" destId="{6346648C-F4EF-470D-877F-F3DC352E8C29}" srcOrd="0" destOrd="0" presId="urn:microsoft.com/office/officeart/2005/8/layout/pList2#4"/>
    <dgm:cxn modelId="{1DE202FE-2492-1C4C-B57B-DBFEBA336EBC}" type="presParOf" srcId="{6346648C-F4EF-470D-877F-F3DC352E8C29}" destId="{8E72D17E-8781-4859-A8B6-7A7E112FB351}" srcOrd="0" destOrd="0" presId="urn:microsoft.com/office/officeart/2005/8/layout/pList2#4"/>
    <dgm:cxn modelId="{4082E45F-688A-8F45-9A99-74FD18DB6326}" type="presParOf" srcId="{6346648C-F4EF-470D-877F-F3DC352E8C29}" destId="{28AE367A-5732-4D94-8F93-9CAAE11F3F2B}" srcOrd="1" destOrd="0" presId="urn:microsoft.com/office/officeart/2005/8/layout/pList2#4"/>
    <dgm:cxn modelId="{824FDA19-9C5E-CD43-8A1A-8A15322E3F0E}" type="presParOf" srcId="{6346648C-F4EF-470D-877F-F3DC352E8C29}" destId="{E4C09722-AED0-42C7-92B0-4AB4B5DF1CEF}" srcOrd="2" destOrd="0" presId="urn:microsoft.com/office/officeart/2005/8/layout/pList2#4"/>
    <dgm:cxn modelId="{05C75C4B-0D98-7A4C-AFEA-50CEF1ECD01A}" type="presParOf" srcId="{714F1F4A-57FA-4812-8082-F7FB20E95450}" destId="{352673FC-6A79-4101-AE8B-2C07319611C1}" srcOrd="1" destOrd="0" presId="urn:microsoft.com/office/officeart/2005/8/layout/pList2#4"/>
    <dgm:cxn modelId="{F766B507-4863-EC47-A3CA-0640FB8613F2}" type="presParOf" srcId="{714F1F4A-57FA-4812-8082-F7FB20E95450}" destId="{3BC5FA55-80EE-4EBD-AC1E-CE7DC2BA7D05}" srcOrd="2" destOrd="0" presId="urn:microsoft.com/office/officeart/2005/8/layout/pList2#4"/>
    <dgm:cxn modelId="{57CF49B8-22BA-964C-8276-B6BABEFF6D4E}" type="presParOf" srcId="{3BC5FA55-80EE-4EBD-AC1E-CE7DC2BA7D05}" destId="{B2D7E06A-EBED-47BF-B2BA-8326BC2BE6CD}" srcOrd="0" destOrd="0" presId="urn:microsoft.com/office/officeart/2005/8/layout/pList2#4"/>
    <dgm:cxn modelId="{DEE29834-042A-B243-8010-FE44E393809F}" type="presParOf" srcId="{3BC5FA55-80EE-4EBD-AC1E-CE7DC2BA7D05}" destId="{DFF5349D-9089-40C9-A912-A56A059204CF}" srcOrd="1" destOrd="0" presId="urn:microsoft.com/office/officeart/2005/8/layout/pList2#4"/>
    <dgm:cxn modelId="{37E4312E-F125-B544-A8C2-3892957BDA4E}" type="presParOf" srcId="{3BC5FA55-80EE-4EBD-AC1E-CE7DC2BA7D05}" destId="{E801B124-AFFD-4C9C-A3E7-AA22D65CB4C4}" srcOrd="2" destOrd="0" presId="urn:microsoft.com/office/officeart/2005/8/layout/pList2#4"/>
    <dgm:cxn modelId="{315052C6-B0BE-F040-A3DC-5C562566D74C}" type="presParOf" srcId="{714F1F4A-57FA-4812-8082-F7FB20E95450}" destId="{768CE891-0922-491B-B263-D74D384F4667}" srcOrd="3" destOrd="0" presId="urn:microsoft.com/office/officeart/2005/8/layout/pList2#4"/>
    <dgm:cxn modelId="{5A121D4B-D769-B54B-BC90-BF9BC861B1AC}" type="presParOf" srcId="{714F1F4A-57FA-4812-8082-F7FB20E95450}" destId="{CAAAB2F3-4DD3-43BB-A8B1-67F57AD3CFE5}" srcOrd="4" destOrd="0" presId="urn:microsoft.com/office/officeart/2005/8/layout/pList2#4"/>
    <dgm:cxn modelId="{932D10C2-961B-DB4B-9AC9-73E279176F09}" type="presParOf" srcId="{CAAAB2F3-4DD3-43BB-A8B1-67F57AD3CFE5}" destId="{CB80BE08-619D-41C6-814C-7932C239590E}" srcOrd="0" destOrd="0" presId="urn:microsoft.com/office/officeart/2005/8/layout/pList2#4"/>
    <dgm:cxn modelId="{D6191733-3035-DF41-90FB-E1B0CFD86C5C}" type="presParOf" srcId="{CAAAB2F3-4DD3-43BB-A8B1-67F57AD3CFE5}" destId="{A4B3FD4C-70E1-46D2-9C9C-D76E1D7D54D5}" srcOrd="1" destOrd="0" presId="urn:microsoft.com/office/officeart/2005/8/layout/pList2#4"/>
    <dgm:cxn modelId="{901EEE0B-978D-8F4E-81A7-EB6647086BC7}" type="presParOf" srcId="{CAAAB2F3-4DD3-43BB-A8B1-67F57AD3CFE5}" destId="{141E9212-FFBB-446A-A188-C3E1EB29E816}" srcOrd="2" destOrd="0" presId="urn:microsoft.com/office/officeart/2005/8/layout/pList2#4"/>
    <dgm:cxn modelId="{9E902232-D8AB-DC40-87CF-FE3938651896}" type="presParOf" srcId="{714F1F4A-57FA-4812-8082-F7FB20E95450}" destId="{0E83FF52-2DF5-4FF2-A29F-4E3C85DE88DF}" srcOrd="5" destOrd="0" presId="urn:microsoft.com/office/officeart/2005/8/layout/pList2#4"/>
    <dgm:cxn modelId="{93A47B00-877B-D742-B79A-56BA10CC473A}" type="presParOf" srcId="{714F1F4A-57FA-4812-8082-F7FB20E95450}" destId="{0F572F58-E44B-4C39-B06E-B8A0C8CF6B9E}" srcOrd="6" destOrd="0" presId="urn:microsoft.com/office/officeart/2005/8/layout/pList2#4"/>
    <dgm:cxn modelId="{C9657977-0BA0-E24D-BB49-BE1AFCDDEB55}" type="presParOf" srcId="{0F572F58-E44B-4C39-B06E-B8A0C8CF6B9E}" destId="{EB496D95-EBD8-4234-A4A7-1F03992F34D7}" srcOrd="0" destOrd="0" presId="urn:microsoft.com/office/officeart/2005/8/layout/pList2#4"/>
    <dgm:cxn modelId="{4B4032D2-49E7-034A-8C0D-7EEFEDDCC211}" type="presParOf" srcId="{0F572F58-E44B-4C39-B06E-B8A0C8CF6B9E}" destId="{AE0787A7-4284-4BAB-B35A-AA4BFB678AF3}" srcOrd="1" destOrd="0" presId="urn:microsoft.com/office/officeart/2005/8/layout/pList2#4"/>
    <dgm:cxn modelId="{EB6BECFE-2F28-3F4C-9484-BBBA62BE667C}" type="presParOf" srcId="{0F572F58-E44B-4C39-B06E-B8A0C8CF6B9E}" destId="{7D37DDD0-3583-4E63-BF64-909F20232FC6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5F58DF1-CA79-4D16-BECF-D12A6B7DB0E6}" type="doc">
      <dgm:prSet loTypeId="urn:microsoft.com/office/officeart/2005/8/layout/arrow2" loCatId="process" qsTypeId="urn:microsoft.com/office/officeart/2005/8/quickstyle/3d1" qsCatId="3D" csTypeId="urn:microsoft.com/office/officeart/2005/8/colors/accent3_4" csCatId="accent3" phldr="1"/>
      <dgm:spPr/>
    </dgm:pt>
    <dgm:pt modelId="{9B174D64-5412-4432-87EA-8C33D9E484B6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>
                  <a:lumMod val="10000"/>
                </a:schemeClr>
              </a:solidFill>
            </a:rPr>
            <a:t>Interpersonal Effectiveness</a:t>
          </a:r>
          <a:endParaRPr lang="en-US" sz="2000" dirty="0">
            <a:solidFill>
              <a:schemeClr val="accent2">
                <a:lumMod val="10000"/>
              </a:schemeClr>
            </a:solidFill>
          </a:endParaRPr>
        </a:p>
      </dgm:t>
    </dgm:pt>
    <dgm:pt modelId="{5ACFCFAE-D4A2-4BCA-B77A-10207F00FB84}" type="parTrans" cxnId="{C564D483-5C85-44AD-BBCB-2FEBC47802A5}">
      <dgm:prSet/>
      <dgm:spPr/>
      <dgm:t>
        <a:bodyPr/>
        <a:lstStyle/>
        <a:p>
          <a:endParaRPr lang="en-US"/>
        </a:p>
      </dgm:t>
    </dgm:pt>
    <dgm:pt modelId="{9959BF4C-3444-487C-94D3-7427A1005963}" type="sibTrans" cxnId="{C564D483-5C85-44AD-BBCB-2FEBC47802A5}">
      <dgm:prSet/>
      <dgm:spPr/>
      <dgm:t>
        <a:bodyPr/>
        <a:lstStyle/>
        <a:p>
          <a:endParaRPr lang="en-US"/>
        </a:p>
      </dgm:t>
    </dgm:pt>
    <dgm:pt modelId="{5693B7B1-0FB5-4295-ABC0-C475D4DAC0D0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50000"/>
                </a:schemeClr>
              </a:solidFill>
            </a:rPr>
            <a:t>Emotional Regulation</a:t>
          </a:r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F703D98D-12EB-428A-AB5E-53CE2CB28F77}" type="parTrans" cxnId="{9932012B-7144-43BF-A1AC-B23F1043FE42}">
      <dgm:prSet/>
      <dgm:spPr/>
      <dgm:t>
        <a:bodyPr/>
        <a:lstStyle/>
        <a:p>
          <a:endParaRPr lang="en-US"/>
        </a:p>
      </dgm:t>
    </dgm:pt>
    <dgm:pt modelId="{C80AB0E0-D452-4DCA-AC16-858E195E159D}" type="sibTrans" cxnId="{9932012B-7144-43BF-A1AC-B23F1043FE42}">
      <dgm:prSet/>
      <dgm:spPr/>
      <dgm:t>
        <a:bodyPr/>
        <a:lstStyle/>
        <a:p>
          <a:endParaRPr lang="en-US"/>
        </a:p>
      </dgm:t>
    </dgm:pt>
    <dgm:pt modelId="{F4A47A74-8CA7-4FB2-B492-367EB3FA93C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>
                  <a:lumMod val="10000"/>
                </a:schemeClr>
              </a:solidFill>
            </a:rPr>
            <a:t>Distress Tolerance</a:t>
          </a:r>
          <a:endParaRPr lang="en-US" sz="2000" dirty="0">
            <a:solidFill>
              <a:schemeClr val="accent2">
                <a:lumMod val="10000"/>
              </a:schemeClr>
            </a:solidFill>
          </a:endParaRPr>
        </a:p>
      </dgm:t>
    </dgm:pt>
    <dgm:pt modelId="{DC815A06-C05A-421C-887C-E70A7906DA38}" type="parTrans" cxnId="{51A11CC0-75A6-47F2-9C89-7C687F6E865F}">
      <dgm:prSet/>
      <dgm:spPr/>
      <dgm:t>
        <a:bodyPr/>
        <a:lstStyle/>
        <a:p>
          <a:endParaRPr lang="en-US"/>
        </a:p>
      </dgm:t>
    </dgm:pt>
    <dgm:pt modelId="{D08E5F73-7ADD-43DE-B193-EDF9E308985D}" type="sibTrans" cxnId="{51A11CC0-75A6-47F2-9C89-7C687F6E865F}">
      <dgm:prSet/>
      <dgm:spPr/>
      <dgm:t>
        <a:bodyPr/>
        <a:lstStyle/>
        <a:p>
          <a:endParaRPr lang="en-US"/>
        </a:p>
      </dgm:t>
    </dgm:pt>
    <dgm:pt modelId="{011CAEC2-8889-4315-9ED6-39506DEB6A3D}">
      <dgm:prSet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Mindfulness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3946F8F2-7007-4E27-8A48-81051A223E3E}" type="parTrans" cxnId="{324335E5-9CA7-4399-8E08-F082A986621D}">
      <dgm:prSet/>
      <dgm:spPr/>
      <dgm:t>
        <a:bodyPr/>
        <a:lstStyle/>
        <a:p>
          <a:endParaRPr lang="en-US"/>
        </a:p>
      </dgm:t>
    </dgm:pt>
    <dgm:pt modelId="{CD2BA508-9F5B-4FC5-A4C7-DA1D92E65106}" type="sibTrans" cxnId="{324335E5-9CA7-4399-8E08-F082A986621D}">
      <dgm:prSet/>
      <dgm:spPr/>
      <dgm:t>
        <a:bodyPr/>
        <a:lstStyle/>
        <a:p>
          <a:endParaRPr lang="en-US"/>
        </a:p>
      </dgm:t>
    </dgm:pt>
    <dgm:pt modelId="{0F334103-C150-41E2-8E40-872D8DF98A86}" type="pres">
      <dgm:prSet presAssocID="{85F58DF1-CA79-4D16-BECF-D12A6B7DB0E6}" presName="arrowDiagram" presStyleCnt="0">
        <dgm:presLayoutVars>
          <dgm:chMax val="5"/>
          <dgm:dir/>
          <dgm:resizeHandles val="exact"/>
        </dgm:presLayoutVars>
      </dgm:prSet>
      <dgm:spPr/>
    </dgm:pt>
    <dgm:pt modelId="{68AD30F8-A130-416A-AE00-23FFD3A02685}" type="pres">
      <dgm:prSet presAssocID="{85F58DF1-CA79-4D16-BECF-D12A6B7DB0E6}" presName="arrow" presStyleLbl="bgShp" presStyleIdx="0" presStyleCnt="1"/>
      <dgm:spPr/>
    </dgm:pt>
    <dgm:pt modelId="{443F5D94-8B58-43B9-802B-3997B2AD4481}" type="pres">
      <dgm:prSet presAssocID="{85F58DF1-CA79-4D16-BECF-D12A6B7DB0E6}" presName="arrowDiagram4" presStyleCnt="0"/>
      <dgm:spPr/>
    </dgm:pt>
    <dgm:pt modelId="{94A23A8E-CFEC-4301-8A02-F6A66F689CD6}" type="pres">
      <dgm:prSet presAssocID="{011CAEC2-8889-4315-9ED6-39506DEB6A3D}" presName="bullet4a" presStyleLbl="node1" presStyleIdx="0" presStyleCnt="4"/>
      <dgm:spPr/>
    </dgm:pt>
    <dgm:pt modelId="{5AC52E8B-0AC7-4512-A3AD-C53960C53D49}" type="pres">
      <dgm:prSet presAssocID="{011CAEC2-8889-4315-9ED6-39506DEB6A3D}" presName="textBox4a" presStyleLbl="revTx" presStyleIdx="0" presStyleCnt="4" custScaleX="139812" custScaleY="78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A5D07-73C4-4737-8AB7-E07F31EB8ACF}" type="pres">
      <dgm:prSet presAssocID="{9B174D64-5412-4432-87EA-8C33D9E484B6}" presName="bullet4b" presStyleLbl="node1" presStyleIdx="1" presStyleCnt="4"/>
      <dgm:spPr/>
    </dgm:pt>
    <dgm:pt modelId="{7B2034A0-3EED-4AFF-A9A4-179C953C1B6D}" type="pres">
      <dgm:prSet presAssocID="{9B174D64-5412-4432-87EA-8C33D9E484B6}" presName="textBox4b" presStyleLbl="revTx" presStyleIdx="1" presStyleCnt="4" custScaleX="128897" custScaleY="8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5A2F6-4C71-42E9-8EBC-D6932B7FF3A0}" type="pres">
      <dgm:prSet presAssocID="{5693B7B1-0FB5-4295-ABC0-C475D4DAC0D0}" presName="bullet4c" presStyleLbl="node1" presStyleIdx="2" presStyleCnt="4"/>
      <dgm:spPr/>
    </dgm:pt>
    <dgm:pt modelId="{32B23DE0-FD30-4C03-8133-E8EBA22CA547}" type="pres">
      <dgm:prSet presAssocID="{5693B7B1-0FB5-4295-ABC0-C475D4DAC0D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4DB66-D727-45A2-9C0A-8C77A02138D0}" type="pres">
      <dgm:prSet presAssocID="{F4A47A74-8CA7-4FB2-B492-367EB3FA93C2}" presName="bullet4d" presStyleLbl="node1" presStyleIdx="3" presStyleCnt="4"/>
      <dgm:spPr/>
    </dgm:pt>
    <dgm:pt modelId="{FC08DAD7-A0A1-4CBD-9A62-08E97128F39D}" type="pres">
      <dgm:prSet presAssocID="{F4A47A74-8CA7-4FB2-B492-367EB3FA93C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11CC0-75A6-47F2-9C89-7C687F6E865F}" srcId="{85F58DF1-CA79-4D16-BECF-D12A6B7DB0E6}" destId="{F4A47A74-8CA7-4FB2-B492-367EB3FA93C2}" srcOrd="3" destOrd="0" parTransId="{DC815A06-C05A-421C-887C-E70A7906DA38}" sibTransId="{D08E5F73-7ADD-43DE-B193-EDF9E308985D}"/>
    <dgm:cxn modelId="{9932012B-7144-43BF-A1AC-B23F1043FE42}" srcId="{85F58DF1-CA79-4D16-BECF-D12A6B7DB0E6}" destId="{5693B7B1-0FB5-4295-ABC0-C475D4DAC0D0}" srcOrd="2" destOrd="0" parTransId="{F703D98D-12EB-428A-AB5E-53CE2CB28F77}" sibTransId="{C80AB0E0-D452-4DCA-AC16-858E195E159D}"/>
    <dgm:cxn modelId="{136606F0-ADF2-B043-9D0B-7E208E7A2FCD}" type="presOf" srcId="{85F58DF1-CA79-4D16-BECF-D12A6B7DB0E6}" destId="{0F334103-C150-41E2-8E40-872D8DF98A86}" srcOrd="0" destOrd="0" presId="urn:microsoft.com/office/officeart/2005/8/layout/arrow2"/>
    <dgm:cxn modelId="{F65E5791-FF5B-4E4A-9CFB-DA94C4D68492}" type="presOf" srcId="{F4A47A74-8CA7-4FB2-B492-367EB3FA93C2}" destId="{FC08DAD7-A0A1-4CBD-9A62-08E97128F39D}" srcOrd="0" destOrd="0" presId="urn:microsoft.com/office/officeart/2005/8/layout/arrow2"/>
    <dgm:cxn modelId="{75557775-5A87-334E-BBB7-8AE4B4726578}" type="presOf" srcId="{9B174D64-5412-4432-87EA-8C33D9E484B6}" destId="{7B2034A0-3EED-4AFF-A9A4-179C953C1B6D}" srcOrd="0" destOrd="0" presId="urn:microsoft.com/office/officeart/2005/8/layout/arrow2"/>
    <dgm:cxn modelId="{324335E5-9CA7-4399-8E08-F082A986621D}" srcId="{85F58DF1-CA79-4D16-BECF-D12A6B7DB0E6}" destId="{011CAEC2-8889-4315-9ED6-39506DEB6A3D}" srcOrd="0" destOrd="0" parTransId="{3946F8F2-7007-4E27-8A48-81051A223E3E}" sibTransId="{CD2BA508-9F5B-4FC5-A4C7-DA1D92E65106}"/>
    <dgm:cxn modelId="{D9EB1206-1CFE-354D-9E21-1116CA0F41B0}" type="presOf" srcId="{011CAEC2-8889-4315-9ED6-39506DEB6A3D}" destId="{5AC52E8B-0AC7-4512-A3AD-C53960C53D49}" srcOrd="0" destOrd="0" presId="urn:microsoft.com/office/officeart/2005/8/layout/arrow2"/>
    <dgm:cxn modelId="{C564D483-5C85-44AD-BBCB-2FEBC47802A5}" srcId="{85F58DF1-CA79-4D16-BECF-D12A6B7DB0E6}" destId="{9B174D64-5412-4432-87EA-8C33D9E484B6}" srcOrd="1" destOrd="0" parTransId="{5ACFCFAE-D4A2-4BCA-B77A-10207F00FB84}" sibTransId="{9959BF4C-3444-487C-94D3-7427A1005963}"/>
    <dgm:cxn modelId="{BC4C4352-DEA6-1347-A007-D87AA93BAFC7}" type="presOf" srcId="{5693B7B1-0FB5-4295-ABC0-C475D4DAC0D0}" destId="{32B23DE0-FD30-4C03-8133-E8EBA22CA547}" srcOrd="0" destOrd="0" presId="urn:microsoft.com/office/officeart/2005/8/layout/arrow2"/>
    <dgm:cxn modelId="{2139FC49-3A43-D145-BD63-3CD1F7D67550}" type="presParOf" srcId="{0F334103-C150-41E2-8E40-872D8DF98A86}" destId="{68AD30F8-A130-416A-AE00-23FFD3A02685}" srcOrd="0" destOrd="0" presId="urn:microsoft.com/office/officeart/2005/8/layout/arrow2"/>
    <dgm:cxn modelId="{D5B19814-A266-054C-A729-048386FC898C}" type="presParOf" srcId="{0F334103-C150-41E2-8E40-872D8DF98A86}" destId="{443F5D94-8B58-43B9-802B-3997B2AD4481}" srcOrd="1" destOrd="0" presId="urn:microsoft.com/office/officeart/2005/8/layout/arrow2"/>
    <dgm:cxn modelId="{B88E0E4D-602C-5148-B667-09CB8DFE8A92}" type="presParOf" srcId="{443F5D94-8B58-43B9-802B-3997B2AD4481}" destId="{94A23A8E-CFEC-4301-8A02-F6A66F689CD6}" srcOrd="0" destOrd="0" presId="urn:microsoft.com/office/officeart/2005/8/layout/arrow2"/>
    <dgm:cxn modelId="{DD1113FC-D113-FF48-A022-4D0697D87878}" type="presParOf" srcId="{443F5D94-8B58-43B9-802B-3997B2AD4481}" destId="{5AC52E8B-0AC7-4512-A3AD-C53960C53D49}" srcOrd="1" destOrd="0" presId="urn:microsoft.com/office/officeart/2005/8/layout/arrow2"/>
    <dgm:cxn modelId="{0F92AA3C-A029-724E-9037-542299197278}" type="presParOf" srcId="{443F5D94-8B58-43B9-802B-3997B2AD4481}" destId="{9BCA5D07-73C4-4737-8AB7-E07F31EB8ACF}" srcOrd="2" destOrd="0" presId="urn:microsoft.com/office/officeart/2005/8/layout/arrow2"/>
    <dgm:cxn modelId="{950E5A0D-3B22-DD4C-8B45-FDE40F695E9E}" type="presParOf" srcId="{443F5D94-8B58-43B9-802B-3997B2AD4481}" destId="{7B2034A0-3EED-4AFF-A9A4-179C953C1B6D}" srcOrd="3" destOrd="0" presId="urn:microsoft.com/office/officeart/2005/8/layout/arrow2"/>
    <dgm:cxn modelId="{890A12E9-C6EC-A54C-B388-186A8273D420}" type="presParOf" srcId="{443F5D94-8B58-43B9-802B-3997B2AD4481}" destId="{6CF5A2F6-4C71-42E9-8EBC-D6932B7FF3A0}" srcOrd="4" destOrd="0" presId="urn:microsoft.com/office/officeart/2005/8/layout/arrow2"/>
    <dgm:cxn modelId="{074E12F7-55B5-664D-8ADC-F88422489FB5}" type="presParOf" srcId="{443F5D94-8B58-43B9-802B-3997B2AD4481}" destId="{32B23DE0-FD30-4C03-8133-E8EBA22CA547}" srcOrd="5" destOrd="0" presId="urn:microsoft.com/office/officeart/2005/8/layout/arrow2"/>
    <dgm:cxn modelId="{92D75EB0-AFB3-9F46-8BDA-EBE5BB5325EA}" type="presParOf" srcId="{443F5D94-8B58-43B9-802B-3997B2AD4481}" destId="{E674DB66-D727-45A2-9C0A-8C77A02138D0}" srcOrd="6" destOrd="0" presId="urn:microsoft.com/office/officeart/2005/8/layout/arrow2"/>
    <dgm:cxn modelId="{A45E89F2-5078-1F4F-8100-4549B857A27F}" type="presParOf" srcId="{443F5D94-8B58-43B9-802B-3997B2AD4481}" destId="{FC08DAD7-A0A1-4CBD-9A62-08E97128F39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304F61-5C6F-43B4-BA21-FD497868170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31BDA-F0B5-4B3F-8BAB-1930608C9F1F}">
      <dgm:prSet phldrT="[Text]"/>
      <dgm:spPr>
        <a:gradFill flip="none" rotWithShape="0">
          <a:gsLst>
            <a:gs pos="0">
              <a:srgbClr val="99FF99">
                <a:shade val="30000"/>
                <a:satMod val="115000"/>
              </a:srgbClr>
            </a:gs>
            <a:gs pos="50000">
              <a:srgbClr val="99FF99">
                <a:shade val="67500"/>
                <a:satMod val="115000"/>
              </a:srgbClr>
            </a:gs>
            <a:gs pos="100000">
              <a:srgbClr val="99FF99">
                <a:shade val="100000"/>
                <a:satMod val="115000"/>
              </a:srgb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Invalidating Environment</a:t>
          </a:r>
          <a:endParaRPr lang="en-US" dirty="0"/>
        </a:p>
      </dgm:t>
    </dgm:pt>
    <dgm:pt modelId="{C2A7E044-010F-442A-81E2-FEDEA7D1047D}" type="parTrans" cxnId="{659EBF0A-9284-42D2-A5C8-D2F1856683BF}">
      <dgm:prSet/>
      <dgm:spPr/>
      <dgm:t>
        <a:bodyPr/>
        <a:lstStyle/>
        <a:p>
          <a:endParaRPr lang="en-US"/>
        </a:p>
      </dgm:t>
    </dgm:pt>
    <dgm:pt modelId="{786D6D63-08BF-4B9F-88EB-E4F022796435}" type="sibTrans" cxnId="{659EBF0A-9284-42D2-A5C8-D2F1856683BF}">
      <dgm:prSet/>
      <dgm:spPr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2A2DA335-C705-4495-8E4E-495CBBCEFC1B}">
      <dgm:prSet phldrT="[Text]"/>
      <dgm:spPr>
        <a:gradFill flip="none" rotWithShape="0">
          <a:gsLst>
            <a:gs pos="0">
              <a:srgbClr val="9900FF">
                <a:shade val="30000"/>
                <a:satMod val="115000"/>
              </a:srgbClr>
            </a:gs>
            <a:gs pos="50000">
              <a:srgbClr val="9900FF">
                <a:shade val="67500"/>
                <a:satMod val="115000"/>
              </a:srgbClr>
            </a:gs>
            <a:gs pos="100000">
              <a:srgbClr val="9900FF">
                <a:shade val="100000"/>
                <a:satMod val="115000"/>
              </a:srgb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Behavioral Problems</a:t>
          </a:r>
          <a:endParaRPr lang="en-US" dirty="0"/>
        </a:p>
      </dgm:t>
    </dgm:pt>
    <dgm:pt modelId="{B61F10FE-FF0D-454E-BDEE-AD78631E727E}" type="parTrans" cxnId="{1E072C8D-34E5-4FE4-92D8-8D440B2FFB4F}">
      <dgm:prSet/>
      <dgm:spPr/>
      <dgm:t>
        <a:bodyPr/>
        <a:lstStyle/>
        <a:p>
          <a:endParaRPr lang="en-US"/>
        </a:p>
      </dgm:t>
    </dgm:pt>
    <dgm:pt modelId="{7860C3E6-7784-4C8A-96A9-E4546C8CE9E1}" type="sibTrans" cxnId="{1E072C8D-34E5-4FE4-92D8-8D440B2FFB4F}">
      <dgm:prSet/>
      <dgm:spPr>
        <a:gradFill rotWithShape="0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F68907CC-C5F1-4A09-8090-4740F8E2498D}">
      <dgm:prSet phldrT="[Text]"/>
      <dgm:spPr>
        <a:gradFill flip="none" rotWithShape="0">
          <a:gsLst>
            <a:gs pos="0">
              <a:srgbClr val="FFCC66">
                <a:shade val="30000"/>
                <a:satMod val="115000"/>
              </a:srgbClr>
            </a:gs>
            <a:gs pos="50000">
              <a:srgbClr val="FFCC66">
                <a:shade val="67500"/>
                <a:satMod val="115000"/>
              </a:srgbClr>
            </a:gs>
            <a:gs pos="100000">
              <a:srgbClr val="FFCC66">
                <a:shade val="100000"/>
                <a:satMod val="115000"/>
              </a:srgbClr>
            </a:gs>
          </a:gsLst>
          <a:lin ang="5400000" scaled="1"/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Biological Vulnerability</a:t>
          </a:r>
          <a:endParaRPr lang="en-US" dirty="0"/>
        </a:p>
      </dgm:t>
    </dgm:pt>
    <dgm:pt modelId="{61011527-4C31-4FDB-8F77-EFAD1DA07876}" type="parTrans" cxnId="{EF115D08-1C3B-4691-8A67-E451DE5897BA}">
      <dgm:prSet/>
      <dgm:spPr/>
      <dgm:t>
        <a:bodyPr/>
        <a:lstStyle/>
        <a:p>
          <a:endParaRPr lang="en-US"/>
        </a:p>
      </dgm:t>
    </dgm:pt>
    <dgm:pt modelId="{CF1BF9A8-7542-48FD-8DBF-DCEEA5867EC2}" type="sibTrans" cxnId="{EF115D08-1C3B-4691-8A67-E451DE5897BA}">
      <dgm:prSet/>
      <dgm:spPr>
        <a:gradFill rotWithShape="0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E89C07F7-8806-4ADC-BD51-FCC62FBAF9D9}" type="pres">
      <dgm:prSet presAssocID="{30304F61-5C6F-43B4-BA21-FD49786817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D7A633-F6D6-4299-9E5D-F2189BB5478B}" type="pres">
      <dgm:prSet presAssocID="{9A231BDA-F0B5-4B3F-8BAB-1930608C9F1F}" presName="node" presStyleLbl="node1" presStyleIdx="0" presStyleCnt="3" custScaleX="89916" custScaleY="83827" custRadScaleRad="109958" custRadScaleInc="-69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986A8-AA2C-4ECB-9ACB-763A89B2E8C8}" type="pres">
      <dgm:prSet presAssocID="{786D6D63-08BF-4B9F-88EB-E4F02279643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562D6AA-8C1A-48C4-9284-06A584D90CD2}" type="pres">
      <dgm:prSet presAssocID="{786D6D63-08BF-4B9F-88EB-E4F02279643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82FFB96-3ED8-4DAA-B378-84B1EBA361CE}" type="pres">
      <dgm:prSet presAssocID="{2A2DA335-C705-4495-8E4E-495CBBCEFC1B}" presName="node" presStyleLbl="node1" presStyleIdx="1" presStyleCnt="3" custRadScaleRad="37876" custRadScaleInc="120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8D3D-16C5-4BE3-9F99-8F3DFE06BA5D}" type="pres">
      <dgm:prSet presAssocID="{7860C3E6-7784-4C8A-96A9-E4546C8CE9E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5534A9A-81B5-48AA-80A8-1E8F649B82D2}" type="pres">
      <dgm:prSet presAssocID="{7860C3E6-7784-4C8A-96A9-E4546C8CE9E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C913A2A-52DD-4A10-AF84-59ECE535F734}" type="pres">
      <dgm:prSet presAssocID="{F68907CC-C5F1-4A09-8090-4740F8E2498D}" presName="node" presStyleLbl="node1" presStyleIdx="2" presStyleCnt="3" custScaleX="86668" custScaleY="79755" custRadScaleRad="104748" custRadScaleInc="264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66F5C-CA3A-43E8-AFF2-76416EDCE239}" type="pres">
      <dgm:prSet presAssocID="{CF1BF9A8-7542-48FD-8DBF-DCEEA5867EC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989BD6-2B14-4FD2-B61F-ECD261278C2E}" type="pres">
      <dgm:prSet presAssocID="{CF1BF9A8-7542-48FD-8DBF-DCEEA5867EC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E072C8D-34E5-4FE4-92D8-8D440B2FFB4F}" srcId="{30304F61-5C6F-43B4-BA21-FD4978681708}" destId="{2A2DA335-C705-4495-8E4E-495CBBCEFC1B}" srcOrd="1" destOrd="0" parTransId="{B61F10FE-FF0D-454E-BDEE-AD78631E727E}" sibTransId="{7860C3E6-7784-4C8A-96A9-E4546C8CE9E1}"/>
    <dgm:cxn modelId="{567C9AF4-C2DE-4173-A77B-7285D5206E03}" type="presOf" srcId="{F68907CC-C5F1-4A09-8090-4740F8E2498D}" destId="{3C913A2A-52DD-4A10-AF84-59ECE535F734}" srcOrd="0" destOrd="0" presId="urn:microsoft.com/office/officeart/2005/8/layout/cycle7"/>
    <dgm:cxn modelId="{659EBF0A-9284-42D2-A5C8-D2F1856683BF}" srcId="{30304F61-5C6F-43B4-BA21-FD4978681708}" destId="{9A231BDA-F0B5-4B3F-8BAB-1930608C9F1F}" srcOrd="0" destOrd="0" parTransId="{C2A7E044-010F-442A-81E2-FEDEA7D1047D}" sibTransId="{786D6D63-08BF-4B9F-88EB-E4F022796435}"/>
    <dgm:cxn modelId="{629BDC61-439E-4746-8BC9-AF7F8695E58E}" type="presOf" srcId="{CF1BF9A8-7542-48FD-8DBF-DCEEA5867EC2}" destId="{F1989BD6-2B14-4FD2-B61F-ECD261278C2E}" srcOrd="1" destOrd="0" presId="urn:microsoft.com/office/officeart/2005/8/layout/cycle7"/>
    <dgm:cxn modelId="{72ECE2A2-5B97-42F2-9083-629AAA812A1A}" type="presOf" srcId="{CF1BF9A8-7542-48FD-8DBF-DCEEA5867EC2}" destId="{9A166F5C-CA3A-43E8-AFF2-76416EDCE239}" srcOrd="0" destOrd="0" presId="urn:microsoft.com/office/officeart/2005/8/layout/cycle7"/>
    <dgm:cxn modelId="{14160E44-ADDA-4240-B8B1-3729E9303256}" type="presOf" srcId="{30304F61-5C6F-43B4-BA21-FD4978681708}" destId="{E89C07F7-8806-4ADC-BD51-FCC62FBAF9D9}" srcOrd="0" destOrd="0" presId="urn:microsoft.com/office/officeart/2005/8/layout/cycle7"/>
    <dgm:cxn modelId="{0F8D68FE-10F5-461C-8DA7-3F6B280CD4A6}" type="presOf" srcId="{9A231BDA-F0B5-4B3F-8BAB-1930608C9F1F}" destId="{49D7A633-F6D6-4299-9E5D-F2189BB5478B}" srcOrd="0" destOrd="0" presId="urn:microsoft.com/office/officeart/2005/8/layout/cycle7"/>
    <dgm:cxn modelId="{25B93E29-7F29-4673-BEA4-00B2DB2B76F0}" type="presOf" srcId="{2A2DA335-C705-4495-8E4E-495CBBCEFC1B}" destId="{582FFB96-3ED8-4DAA-B378-84B1EBA361CE}" srcOrd="0" destOrd="0" presId="urn:microsoft.com/office/officeart/2005/8/layout/cycle7"/>
    <dgm:cxn modelId="{EF115D08-1C3B-4691-8A67-E451DE5897BA}" srcId="{30304F61-5C6F-43B4-BA21-FD4978681708}" destId="{F68907CC-C5F1-4A09-8090-4740F8E2498D}" srcOrd="2" destOrd="0" parTransId="{61011527-4C31-4FDB-8F77-EFAD1DA07876}" sibTransId="{CF1BF9A8-7542-48FD-8DBF-DCEEA5867EC2}"/>
    <dgm:cxn modelId="{B76042ED-D849-4E7E-9C09-21BAFF4A66F6}" type="presOf" srcId="{7860C3E6-7784-4C8A-96A9-E4546C8CE9E1}" destId="{45534A9A-81B5-48AA-80A8-1E8F649B82D2}" srcOrd="1" destOrd="0" presId="urn:microsoft.com/office/officeart/2005/8/layout/cycle7"/>
    <dgm:cxn modelId="{0376554D-9B52-44B7-9BB8-501FB0B243DC}" type="presOf" srcId="{7860C3E6-7784-4C8A-96A9-E4546C8CE9E1}" destId="{F5848D3D-16C5-4BE3-9F99-8F3DFE06BA5D}" srcOrd="0" destOrd="0" presId="urn:microsoft.com/office/officeart/2005/8/layout/cycle7"/>
    <dgm:cxn modelId="{138A0D1E-5E7F-4A51-93F5-552718C919FE}" type="presOf" srcId="{786D6D63-08BF-4B9F-88EB-E4F022796435}" destId="{3562D6AA-8C1A-48C4-9284-06A584D90CD2}" srcOrd="1" destOrd="0" presId="urn:microsoft.com/office/officeart/2005/8/layout/cycle7"/>
    <dgm:cxn modelId="{FD75F982-F2AF-4AB8-8DF8-2CF1339594B2}" type="presOf" srcId="{786D6D63-08BF-4B9F-88EB-E4F022796435}" destId="{C21986A8-AA2C-4ECB-9ACB-763A89B2E8C8}" srcOrd="0" destOrd="0" presId="urn:microsoft.com/office/officeart/2005/8/layout/cycle7"/>
    <dgm:cxn modelId="{8058432F-FBF6-4A46-84DB-3D0D1F2FAAFA}" type="presParOf" srcId="{E89C07F7-8806-4ADC-BD51-FCC62FBAF9D9}" destId="{49D7A633-F6D6-4299-9E5D-F2189BB5478B}" srcOrd="0" destOrd="0" presId="urn:microsoft.com/office/officeart/2005/8/layout/cycle7"/>
    <dgm:cxn modelId="{42BBAFBC-8BD6-467F-AAFC-20DCD7B50349}" type="presParOf" srcId="{E89C07F7-8806-4ADC-BD51-FCC62FBAF9D9}" destId="{C21986A8-AA2C-4ECB-9ACB-763A89B2E8C8}" srcOrd="1" destOrd="0" presId="urn:microsoft.com/office/officeart/2005/8/layout/cycle7"/>
    <dgm:cxn modelId="{6C251E6F-39F2-4759-BE2E-B333AA41BCA7}" type="presParOf" srcId="{C21986A8-AA2C-4ECB-9ACB-763A89B2E8C8}" destId="{3562D6AA-8C1A-48C4-9284-06A584D90CD2}" srcOrd="0" destOrd="0" presId="urn:microsoft.com/office/officeart/2005/8/layout/cycle7"/>
    <dgm:cxn modelId="{EA918412-E137-432C-8806-FDB6277D4157}" type="presParOf" srcId="{E89C07F7-8806-4ADC-BD51-FCC62FBAF9D9}" destId="{582FFB96-3ED8-4DAA-B378-84B1EBA361CE}" srcOrd="2" destOrd="0" presId="urn:microsoft.com/office/officeart/2005/8/layout/cycle7"/>
    <dgm:cxn modelId="{7BDACFA6-74FC-4B36-983A-A954FA25D567}" type="presParOf" srcId="{E89C07F7-8806-4ADC-BD51-FCC62FBAF9D9}" destId="{F5848D3D-16C5-4BE3-9F99-8F3DFE06BA5D}" srcOrd="3" destOrd="0" presId="urn:microsoft.com/office/officeart/2005/8/layout/cycle7"/>
    <dgm:cxn modelId="{B161B1DE-7D94-48BC-803D-462A01C5B597}" type="presParOf" srcId="{F5848D3D-16C5-4BE3-9F99-8F3DFE06BA5D}" destId="{45534A9A-81B5-48AA-80A8-1E8F649B82D2}" srcOrd="0" destOrd="0" presId="urn:microsoft.com/office/officeart/2005/8/layout/cycle7"/>
    <dgm:cxn modelId="{2DFB3575-6867-4289-BD41-49E46CE166EF}" type="presParOf" srcId="{E89C07F7-8806-4ADC-BD51-FCC62FBAF9D9}" destId="{3C913A2A-52DD-4A10-AF84-59ECE535F734}" srcOrd="4" destOrd="0" presId="urn:microsoft.com/office/officeart/2005/8/layout/cycle7"/>
    <dgm:cxn modelId="{A4B89C0D-C7BD-4267-8FF1-7A599B0489F8}" type="presParOf" srcId="{E89C07F7-8806-4ADC-BD51-FCC62FBAF9D9}" destId="{9A166F5C-CA3A-43E8-AFF2-76416EDCE239}" srcOrd="5" destOrd="0" presId="urn:microsoft.com/office/officeart/2005/8/layout/cycle7"/>
    <dgm:cxn modelId="{2AA7EF23-5AB9-4F66-AA4D-85B94FB87767}" type="presParOf" srcId="{9A166F5C-CA3A-43E8-AFF2-76416EDCE239}" destId="{F1989BD6-2B14-4FD2-B61F-ECD261278C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59B7A9-EDF9-4225-9502-7F7D2E7CEBAB}" type="doc">
      <dgm:prSet loTypeId="urn:microsoft.com/office/officeart/2005/8/layout/radial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F0E2B8-F972-4666-B3CC-E3B347C4858E}">
      <dgm:prSet phldrT="[Text]"/>
      <dgm:spPr/>
      <dgm:t>
        <a:bodyPr/>
        <a:lstStyle/>
        <a:p>
          <a:r>
            <a:rPr lang="en-US" dirty="0" smtClean="0"/>
            <a:t>Emotions</a:t>
          </a:r>
          <a:endParaRPr lang="en-US" dirty="0"/>
        </a:p>
      </dgm:t>
    </dgm:pt>
    <dgm:pt modelId="{6DD4F334-C4FB-46CE-AB15-E08B011BE61E}" type="parTrans" cxnId="{0FF1B2A7-3EE7-45F5-AEF7-93B9094622B8}">
      <dgm:prSet/>
      <dgm:spPr/>
      <dgm:t>
        <a:bodyPr/>
        <a:lstStyle/>
        <a:p>
          <a:endParaRPr lang="en-US"/>
        </a:p>
      </dgm:t>
    </dgm:pt>
    <dgm:pt modelId="{987849F3-5C40-4C34-A1B7-6A55EEBB16BA}" type="sibTrans" cxnId="{0FF1B2A7-3EE7-45F5-AEF7-93B9094622B8}">
      <dgm:prSet/>
      <dgm:spPr/>
      <dgm:t>
        <a:bodyPr/>
        <a:lstStyle/>
        <a:p>
          <a:endParaRPr lang="en-US"/>
        </a:p>
      </dgm:t>
    </dgm:pt>
    <dgm:pt modelId="{EF580525-6173-4133-91F0-FBDFAF411957}">
      <dgm:prSet phldrT="[Text]"/>
      <dgm:spPr/>
      <dgm:t>
        <a:bodyPr/>
        <a:lstStyle/>
        <a:p>
          <a:r>
            <a:rPr lang="en-US" dirty="0" smtClean="0"/>
            <a:t>Thoughts</a:t>
          </a:r>
          <a:endParaRPr lang="en-US" dirty="0"/>
        </a:p>
      </dgm:t>
    </dgm:pt>
    <dgm:pt modelId="{E1E9A1A5-CC4E-4464-A4C9-99C98B70541F}" type="parTrans" cxnId="{C52FA376-10DB-4655-B4A0-C0E8126DEC7B}">
      <dgm:prSet/>
      <dgm:spPr/>
      <dgm:t>
        <a:bodyPr/>
        <a:lstStyle/>
        <a:p>
          <a:endParaRPr lang="en-US"/>
        </a:p>
      </dgm:t>
    </dgm:pt>
    <dgm:pt modelId="{D359FE4A-CD34-4C6C-9D9B-2D385C5BD2E7}" type="sibTrans" cxnId="{C52FA376-10DB-4655-B4A0-C0E8126DEC7B}">
      <dgm:prSet/>
      <dgm:spPr/>
      <dgm:t>
        <a:bodyPr/>
        <a:lstStyle/>
        <a:p>
          <a:endParaRPr lang="en-US"/>
        </a:p>
      </dgm:t>
    </dgm:pt>
    <dgm:pt modelId="{63FD3F88-FDDA-4DC3-AECF-D4E15BF4B31D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7C730682-4D68-4874-9929-156A58E45936}" type="parTrans" cxnId="{087F664C-7E57-403C-857F-852FFFE9AE06}">
      <dgm:prSet/>
      <dgm:spPr/>
      <dgm:t>
        <a:bodyPr/>
        <a:lstStyle/>
        <a:p>
          <a:endParaRPr lang="en-US"/>
        </a:p>
      </dgm:t>
    </dgm:pt>
    <dgm:pt modelId="{29E52D3C-F559-4E19-9EBE-F80411FDE982}" type="sibTrans" cxnId="{087F664C-7E57-403C-857F-852FFFE9AE06}">
      <dgm:prSet/>
      <dgm:spPr/>
      <dgm:t>
        <a:bodyPr/>
        <a:lstStyle/>
        <a:p>
          <a:endParaRPr lang="en-US"/>
        </a:p>
      </dgm:t>
    </dgm:pt>
    <dgm:pt modelId="{47476B10-5ADE-4465-AFBA-8E453256A198}">
      <dgm:prSet phldrT="[Text]"/>
      <dgm:spPr/>
      <dgm:t>
        <a:bodyPr/>
        <a:lstStyle/>
        <a:p>
          <a:r>
            <a:rPr lang="en-US" dirty="0" smtClean="0"/>
            <a:t>Physical Sensations</a:t>
          </a:r>
          <a:endParaRPr lang="en-US" dirty="0"/>
        </a:p>
      </dgm:t>
    </dgm:pt>
    <dgm:pt modelId="{06B4F2A4-4368-404D-A71A-2EFC33B592F7}" type="parTrans" cxnId="{18142CF7-FACD-4C5A-8228-97092E52A2FB}">
      <dgm:prSet/>
      <dgm:spPr/>
      <dgm:t>
        <a:bodyPr/>
        <a:lstStyle/>
        <a:p>
          <a:endParaRPr lang="en-US"/>
        </a:p>
      </dgm:t>
    </dgm:pt>
    <dgm:pt modelId="{7B07A14C-7D28-40CB-ADAA-DD4C80AC832A}" type="sibTrans" cxnId="{18142CF7-FACD-4C5A-8228-97092E52A2FB}">
      <dgm:prSet/>
      <dgm:spPr/>
      <dgm:t>
        <a:bodyPr/>
        <a:lstStyle/>
        <a:p>
          <a:endParaRPr lang="en-US"/>
        </a:p>
      </dgm:t>
    </dgm:pt>
    <dgm:pt modelId="{50119932-0C89-4A44-B975-5F070F6F7176}">
      <dgm:prSet phldrT="[Text]"/>
      <dgm:spPr/>
      <dgm:t>
        <a:bodyPr/>
        <a:lstStyle/>
        <a:p>
          <a:r>
            <a:rPr lang="en-US" dirty="0" smtClean="0"/>
            <a:t>Event</a:t>
          </a:r>
          <a:endParaRPr lang="en-US" dirty="0"/>
        </a:p>
      </dgm:t>
    </dgm:pt>
    <dgm:pt modelId="{22DDC009-4D65-481D-B47D-C84F363F8ECA}" type="parTrans" cxnId="{86F35AC8-BBFB-4E3F-A488-1C8ED9D58ACC}">
      <dgm:prSet/>
      <dgm:spPr/>
      <dgm:t>
        <a:bodyPr/>
        <a:lstStyle/>
        <a:p>
          <a:endParaRPr lang="en-US"/>
        </a:p>
      </dgm:t>
    </dgm:pt>
    <dgm:pt modelId="{D10E66C3-7A7E-488C-838C-43A9B7F53AA1}" type="sibTrans" cxnId="{86F35AC8-BBFB-4E3F-A488-1C8ED9D58ACC}">
      <dgm:prSet/>
      <dgm:spPr/>
      <dgm:t>
        <a:bodyPr/>
        <a:lstStyle/>
        <a:p>
          <a:endParaRPr lang="en-US"/>
        </a:p>
      </dgm:t>
    </dgm:pt>
    <dgm:pt modelId="{A5BF2A18-5B63-4673-9C99-70B84572893F}">
      <dgm:prSet/>
      <dgm:spPr/>
      <dgm:t>
        <a:bodyPr/>
        <a:lstStyle/>
        <a:p>
          <a:endParaRPr lang="en-US" dirty="0"/>
        </a:p>
      </dgm:t>
    </dgm:pt>
    <dgm:pt modelId="{A1591F2E-033E-43C7-A9F8-CCAC54EBFE16}" type="parTrans" cxnId="{3E834CB1-5E5C-4D0F-A74A-DE14E2829541}">
      <dgm:prSet custAng="3293584" custScaleX="353324" custLinFactX="-144617" custLinFactNeighborX="-200000" custLinFactNeighborY="-26174"/>
      <dgm:spPr/>
      <dgm:t>
        <a:bodyPr/>
        <a:lstStyle/>
        <a:p>
          <a:endParaRPr lang="en-US"/>
        </a:p>
      </dgm:t>
    </dgm:pt>
    <dgm:pt modelId="{FF0AE63A-02C5-4C4D-B67E-258AD2A14837}" type="sibTrans" cxnId="{3E834CB1-5E5C-4D0F-A74A-DE14E2829541}">
      <dgm:prSet/>
      <dgm:spPr/>
      <dgm:t>
        <a:bodyPr/>
        <a:lstStyle/>
        <a:p>
          <a:endParaRPr lang="en-US"/>
        </a:p>
      </dgm:t>
    </dgm:pt>
    <dgm:pt modelId="{790489D2-8E16-46CC-B27C-2EBF691A32CF}">
      <dgm:prSet/>
      <dgm:spPr/>
      <dgm:t>
        <a:bodyPr/>
        <a:lstStyle/>
        <a:p>
          <a:endParaRPr lang="en-US" dirty="0"/>
        </a:p>
      </dgm:t>
    </dgm:pt>
    <dgm:pt modelId="{72FB0FA9-D0F2-402C-BF14-360F300D3CC3}" type="parTrans" cxnId="{4B0A73B2-FB72-4029-ABCA-EBB6DC02D9BA}">
      <dgm:prSet custAng="18581269" custScaleX="434811" custLinFactX="-200000" custLinFactNeighborX="-217371" custLinFactNeighborY="14276"/>
      <dgm:spPr/>
      <dgm:t>
        <a:bodyPr/>
        <a:lstStyle/>
        <a:p>
          <a:endParaRPr lang="en-US"/>
        </a:p>
      </dgm:t>
    </dgm:pt>
    <dgm:pt modelId="{F54A6F76-B069-444D-98B4-9FB995B491E2}" type="sibTrans" cxnId="{4B0A73B2-FB72-4029-ABCA-EBB6DC02D9BA}">
      <dgm:prSet/>
      <dgm:spPr/>
      <dgm:t>
        <a:bodyPr/>
        <a:lstStyle/>
        <a:p>
          <a:endParaRPr lang="en-US"/>
        </a:p>
      </dgm:t>
    </dgm:pt>
    <dgm:pt modelId="{75205CE6-1D8B-4457-B457-C9A2E902EAC3}">
      <dgm:prSet/>
      <dgm:spPr/>
      <dgm:t>
        <a:bodyPr/>
        <a:lstStyle/>
        <a:p>
          <a:endParaRPr lang="en-US" dirty="0"/>
        </a:p>
      </dgm:t>
    </dgm:pt>
    <dgm:pt modelId="{9B7846AD-7009-4BE4-B138-06DB1948C487}" type="parTrans" cxnId="{853421AB-A4C5-46B3-AB84-8C7ED6A83114}">
      <dgm:prSet custAng="3293584" custScaleX="353324" custLinFactX="-144617" custLinFactNeighborX="-200000" custLinFactNeighborY="-26174"/>
      <dgm:spPr/>
      <dgm:t>
        <a:bodyPr/>
        <a:lstStyle/>
        <a:p>
          <a:endParaRPr lang="en-US"/>
        </a:p>
      </dgm:t>
    </dgm:pt>
    <dgm:pt modelId="{699838EE-0CB1-499B-9B85-E5B5C2A40830}" type="sibTrans" cxnId="{853421AB-A4C5-46B3-AB84-8C7ED6A83114}">
      <dgm:prSet/>
      <dgm:spPr/>
      <dgm:t>
        <a:bodyPr/>
        <a:lstStyle/>
        <a:p>
          <a:endParaRPr lang="en-US"/>
        </a:p>
      </dgm:t>
    </dgm:pt>
    <dgm:pt modelId="{FC6E53ED-74E0-4953-8605-727AFFEF6DFC}">
      <dgm:prSet/>
      <dgm:spPr/>
      <dgm:t>
        <a:bodyPr/>
        <a:lstStyle/>
        <a:p>
          <a:endParaRPr lang="en-US" dirty="0"/>
        </a:p>
      </dgm:t>
    </dgm:pt>
    <dgm:pt modelId="{448D4A6C-41FA-4756-821A-7E619712B938}" type="parTrans" cxnId="{51179F00-D9EA-44F7-B785-ED08B39BAB1B}">
      <dgm:prSet custAng="3293584" custScaleX="353324" custLinFactX="-156105" custLinFactNeighborX="-200000" custLinFactNeighborY="-28553"/>
      <dgm:spPr/>
      <dgm:t>
        <a:bodyPr/>
        <a:lstStyle/>
        <a:p>
          <a:endParaRPr lang="en-US"/>
        </a:p>
      </dgm:t>
    </dgm:pt>
    <dgm:pt modelId="{48BB9A98-8031-46C5-892E-9EC07C65A99C}" type="sibTrans" cxnId="{51179F00-D9EA-44F7-B785-ED08B39BAB1B}">
      <dgm:prSet/>
      <dgm:spPr/>
      <dgm:t>
        <a:bodyPr/>
        <a:lstStyle/>
        <a:p>
          <a:endParaRPr lang="en-US"/>
        </a:p>
      </dgm:t>
    </dgm:pt>
    <dgm:pt modelId="{4AAEC242-0BDA-4E60-89E2-21D8FC4C716B}">
      <dgm:prSet custScaleX="182284"/>
      <dgm:spPr/>
      <dgm:t>
        <a:bodyPr/>
        <a:lstStyle/>
        <a:p>
          <a:endParaRPr lang="en-US" dirty="0"/>
        </a:p>
      </dgm:t>
    </dgm:pt>
    <dgm:pt modelId="{C1829309-8581-43EA-8E4C-D669F717E979}" type="parTrans" cxnId="{FE0A40C5-1C61-4551-9746-73640FCC8BAB}">
      <dgm:prSet custAng="3293584" custScaleX="651272" custLinFactX="-568265" custLinFactNeighborX="-600000" custLinFactNeighborY="-34455"/>
      <dgm:spPr/>
      <dgm:t>
        <a:bodyPr/>
        <a:lstStyle/>
        <a:p>
          <a:endParaRPr lang="en-US"/>
        </a:p>
      </dgm:t>
    </dgm:pt>
    <dgm:pt modelId="{6C61CF59-8FCD-4A7D-A5B2-DC173D839028}" type="sibTrans" cxnId="{FE0A40C5-1C61-4551-9746-73640FCC8BAB}">
      <dgm:prSet/>
      <dgm:spPr/>
      <dgm:t>
        <a:bodyPr/>
        <a:lstStyle/>
        <a:p>
          <a:endParaRPr lang="en-US"/>
        </a:p>
      </dgm:t>
    </dgm:pt>
    <dgm:pt modelId="{E903BFE6-29AF-476B-AE9B-DFB310EC4277}" type="pres">
      <dgm:prSet presAssocID="{C759B7A9-EDF9-4225-9502-7F7D2E7CEB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10FFF-AEC5-4C07-86C0-807929B82DAC}" type="pres">
      <dgm:prSet presAssocID="{B0F0E2B8-F972-4666-B3CC-E3B347C4858E}" presName="centerShape" presStyleLbl="node0" presStyleIdx="0" presStyleCnt="1" custScaleX="197517" custLinFactNeighborX="-807" custLinFactNeighborY="-6993"/>
      <dgm:spPr/>
      <dgm:t>
        <a:bodyPr/>
        <a:lstStyle/>
        <a:p>
          <a:endParaRPr lang="en-US"/>
        </a:p>
      </dgm:t>
    </dgm:pt>
    <dgm:pt modelId="{4A1E15AC-E29E-40F7-879B-6A61D3DD345A}" type="pres">
      <dgm:prSet presAssocID="{E1E9A1A5-CC4E-4464-A4C9-99C98B70541F}" presName="parTrans" presStyleLbl="sibTrans2D1" presStyleIdx="0" presStyleCnt="4" custAng="3293584" custScaleX="651272" custLinFactX="-568265" custLinFactNeighborX="-600000" custLinFactNeighborY="-34455"/>
      <dgm:spPr/>
      <dgm:t>
        <a:bodyPr/>
        <a:lstStyle/>
        <a:p>
          <a:endParaRPr lang="en-US"/>
        </a:p>
      </dgm:t>
    </dgm:pt>
    <dgm:pt modelId="{A46C5686-A825-47B9-A767-64B19BB1509F}" type="pres">
      <dgm:prSet presAssocID="{E1E9A1A5-CC4E-4464-A4C9-99C98B70541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23FECC7-8A67-444D-BA7D-D460AE2A9515}" type="pres">
      <dgm:prSet presAssocID="{EF580525-6173-4133-91F0-FBDFAF411957}" presName="node" presStyleLbl="node1" presStyleIdx="0" presStyleCnt="4" custScaleX="182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2801E-B056-4FD9-80B5-36937EBF8694}" type="pres">
      <dgm:prSet presAssocID="{7C730682-4D68-4874-9929-156A58E45936}" presName="parTrans" presStyleLbl="sibTrans2D1" presStyleIdx="1" presStyleCnt="4" custScaleX="159979" custLinFactNeighborX="8793" custLinFactNeighborY="1156"/>
      <dgm:spPr/>
      <dgm:t>
        <a:bodyPr/>
        <a:lstStyle/>
        <a:p>
          <a:endParaRPr lang="en-US"/>
        </a:p>
      </dgm:t>
    </dgm:pt>
    <dgm:pt modelId="{90C1E034-0F01-4817-A933-39EA1EF90487}" type="pres">
      <dgm:prSet presAssocID="{7C730682-4D68-4874-9929-156A58E459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7E30A04-455A-492A-B8FB-E834B60C7271}" type="pres">
      <dgm:prSet presAssocID="{63FD3F88-FDDA-4DC3-AECF-D4E15BF4B31D}" presName="node" presStyleLbl="node1" presStyleIdx="1" presStyleCnt="4" custScaleX="140241" custScaleY="148049" custRadScaleRad="172657" custRadScaleInc="-8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FEA66-CA5E-4C49-A464-D6567E2A36B0}" type="pres">
      <dgm:prSet presAssocID="{06B4F2A4-4368-404D-A71A-2EFC33B592F7}" presName="parTrans" presStyleLbl="sibTrans2D1" presStyleIdx="2" presStyleCnt="4" custAng="18581269" custScaleX="434811" custLinFactX="-418289" custLinFactNeighborX="-500000" custLinFactNeighborY="84453"/>
      <dgm:spPr/>
      <dgm:t>
        <a:bodyPr/>
        <a:lstStyle/>
        <a:p>
          <a:endParaRPr lang="en-US"/>
        </a:p>
      </dgm:t>
    </dgm:pt>
    <dgm:pt modelId="{0F63EBA2-5308-4569-81D6-C30D20471F00}" type="pres">
      <dgm:prSet presAssocID="{06B4F2A4-4368-404D-A71A-2EFC33B592F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973C562-CC48-41B4-AD13-14E8230D4B99}" type="pres">
      <dgm:prSet presAssocID="{47476B10-5ADE-4465-AFBA-8E453256A198}" presName="node" presStyleLbl="node1" presStyleIdx="2" presStyleCnt="4" custScaleX="179081" custRadScaleRad="79988" custRadScaleInc="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27D2A-B00F-4F0E-B959-F314B46BF0C7}" type="pres">
      <dgm:prSet presAssocID="{22DDC009-4D65-481D-B47D-C84F363F8ECA}" presName="parTrans" presStyleLbl="sibTrans2D1" presStyleIdx="3" presStyleCnt="4" custAng="10800000" custScaleX="15412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DC5050FD-6055-44C1-8723-89821BAEB7BF}" type="pres">
      <dgm:prSet presAssocID="{22DDC009-4D65-481D-B47D-C84F363F8EC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C4049E6-4B09-4215-BE24-2D27E2A379F5}" type="pres">
      <dgm:prSet presAssocID="{50119932-0C89-4A44-B975-5F070F6F7176}" presName="node" presStyleLbl="node1" presStyleIdx="3" presStyleCnt="4" custScaleX="128230" custScaleY="140241" custRadScaleRad="200893" custRadScaleInc="1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42CF7-FACD-4C5A-8228-97092E52A2FB}" srcId="{B0F0E2B8-F972-4666-B3CC-E3B347C4858E}" destId="{47476B10-5ADE-4465-AFBA-8E453256A198}" srcOrd="2" destOrd="0" parTransId="{06B4F2A4-4368-404D-A71A-2EFC33B592F7}" sibTransId="{7B07A14C-7D28-40CB-ADAA-DD4C80AC832A}"/>
    <dgm:cxn modelId="{86F35AC8-BBFB-4E3F-A488-1C8ED9D58ACC}" srcId="{B0F0E2B8-F972-4666-B3CC-E3B347C4858E}" destId="{50119932-0C89-4A44-B975-5F070F6F7176}" srcOrd="3" destOrd="0" parTransId="{22DDC009-4D65-481D-B47D-C84F363F8ECA}" sibTransId="{D10E66C3-7A7E-488C-838C-43A9B7F53AA1}"/>
    <dgm:cxn modelId="{F0B6DBAE-E9CD-47C2-B94F-E78469D7F06B}" type="presOf" srcId="{E1E9A1A5-CC4E-4464-A4C9-99C98B70541F}" destId="{A46C5686-A825-47B9-A767-64B19BB1509F}" srcOrd="1" destOrd="0" presId="urn:microsoft.com/office/officeart/2005/8/layout/radial5"/>
    <dgm:cxn modelId="{0FF1B2A7-3EE7-45F5-AEF7-93B9094622B8}" srcId="{C759B7A9-EDF9-4225-9502-7F7D2E7CEBAB}" destId="{B0F0E2B8-F972-4666-B3CC-E3B347C4858E}" srcOrd="0" destOrd="0" parTransId="{6DD4F334-C4FB-46CE-AB15-E08B011BE61E}" sibTransId="{987849F3-5C40-4C34-A1B7-6A55EEBB16BA}"/>
    <dgm:cxn modelId="{9C5C9BA8-43BD-404D-9853-01551DBAC8F6}" type="presOf" srcId="{47476B10-5ADE-4465-AFBA-8E453256A198}" destId="{5973C562-CC48-41B4-AD13-14E8230D4B99}" srcOrd="0" destOrd="0" presId="urn:microsoft.com/office/officeart/2005/8/layout/radial5"/>
    <dgm:cxn modelId="{3E834CB1-5E5C-4D0F-A74A-DE14E2829541}" srcId="{C759B7A9-EDF9-4225-9502-7F7D2E7CEBAB}" destId="{A5BF2A18-5B63-4673-9C99-70B84572893F}" srcOrd="1" destOrd="0" parTransId="{A1591F2E-033E-43C7-A9F8-CCAC54EBFE16}" sibTransId="{FF0AE63A-02C5-4C4D-B67E-258AD2A14837}"/>
    <dgm:cxn modelId="{FE0A40C5-1C61-4551-9746-73640FCC8BAB}" srcId="{C759B7A9-EDF9-4225-9502-7F7D2E7CEBAB}" destId="{4AAEC242-0BDA-4E60-89E2-21D8FC4C716B}" srcOrd="5" destOrd="0" parTransId="{C1829309-8581-43EA-8E4C-D669F717E979}" sibTransId="{6C61CF59-8FCD-4A7D-A5B2-DC173D839028}"/>
    <dgm:cxn modelId="{54977EA3-193E-49BC-AB19-272FF36802E2}" type="presOf" srcId="{B0F0E2B8-F972-4666-B3CC-E3B347C4858E}" destId="{71010FFF-AEC5-4C07-86C0-807929B82DAC}" srcOrd="0" destOrd="0" presId="urn:microsoft.com/office/officeart/2005/8/layout/radial5"/>
    <dgm:cxn modelId="{087F664C-7E57-403C-857F-852FFFE9AE06}" srcId="{B0F0E2B8-F972-4666-B3CC-E3B347C4858E}" destId="{63FD3F88-FDDA-4DC3-AECF-D4E15BF4B31D}" srcOrd="1" destOrd="0" parTransId="{7C730682-4D68-4874-9929-156A58E45936}" sibTransId="{29E52D3C-F559-4E19-9EBE-F80411FDE982}"/>
    <dgm:cxn modelId="{7763AFC2-A1E7-4102-A4DF-099C914757F6}" type="presOf" srcId="{7C730682-4D68-4874-9929-156A58E45936}" destId="{E172801E-B056-4FD9-80B5-36937EBF8694}" srcOrd="0" destOrd="0" presId="urn:microsoft.com/office/officeart/2005/8/layout/radial5"/>
    <dgm:cxn modelId="{72100818-1244-4EF3-B50A-C156F07CB587}" type="presOf" srcId="{E1E9A1A5-CC4E-4464-A4C9-99C98B70541F}" destId="{4A1E15AC-E29E-40F7-879B-6A61D3DD345A}" srcOrd="0" destOrd="0" presId="urn:microsoft.com/office/officeart/2005/8/layout/radial5"/>
    <dgm:cxn modelId="{853421AB-A4C5-46B3-AB84-8C7ED6A83114}" srcId="{C759B7A9-EDF9-4225-9502-7F7D2E7CEBAB}" destId="{75205CE6-1D8B-4457-B457-C9A2E902EAC3}" srcOrd="3" destOrd="0" parTransId="{9B7846AD-7009-4BE4-B138-06DB1948C487}" sibTransId="{699838EE-0CB1-499B-9B85-E5B5C2A40830}"/>
    <dgm:cxn modelId="{A90D9CAD-F2B9-46A3-A619-F10D03464D6A}" type="presOf" srcId="{06B4F2A4-4368-404D-A71A-2EFC33B592F7}" destId="{0F63EBA2-5308-4569-81D6-C30D20471F00}" srcOrd="1" destOrd="0" presId="urn:microsoft.com/office/officeart/2005/8/layout/radial5"/>
    <dgm:cxn modelId="{8357A976-84B6-4527-90E8-DF71A7C83336}" type="presOf" srcId="{06B4F2A4-4368-404D-A71A-2EFC33B592F7}" destId="{568FEA66-CA5E-4C49-A464-D6567E2A36B0}" srcOrd="0" destOrd="0" presId="urn:microsoft.com/office/officeart/2005/8/layout/radial5"/>
    <dgm:cxn modelId="{51179F00-D9EA-44F7-B785-ED08B39BAB1B}" srcId="{C759B7A9-EDF9-4225-9502-7F7D2E7CEBAB}" destId="{FC6E53ED-74E0-4953-8605-727AFFEF6DFC}" srcOrd="4" destOrd="0" parTransId="{448D4A6C-41FA-4756-821A-7E619712B938}" sibTransId="{48BB9A98-8031-46C5-892E-9EC07C65A99C}"/>
    <dgm:cxn modelId="{C843E53A-2EA6-4604-97C0-B6121005D4B3}" type="presOf" srcId="{7C730682-4D68-4874-9929-156A58E45936}" destId="{90C1E034-0F01-4817-A933-39EA1EF90487}" srcOrd="1" destOrd="0" presId="urn:microsoft.com/office/officeart/2005/8/layout/radial5"/>
    <dgm:cxn modelId="{9197CBDC-BE77-4CB4-AC85-EB10437AEABA}" type="presOf" srcId="{50119932-0C89-4A44-B975-5F070F6F7176}" destId="{BC4049E6-4B09-4215-BE24-2D27E2A379F5}" srcOrd="0" destOrd="0" presId="urn:microsoft.com/office/officeart/2005/8/layout/radial5"/>
    <dgm:cxn modelId="{14202EF2-6AA2-4DD0-9D4B-B27F62A10E76}" type="presOf" srcId="{22DDC009-4D65-481D-B47D-C84F363F8ECA}" destId="{DC5050FD-6055-44C1-8723-89821BAEB7BF}" srcOrd="1" destOrd="0" presId="urn:microsoft.com/office/officeart/2005/8/layout/radial5"/>
    <dgm:cxn modelId="{4B0A73B2-FB72-4029-ABCA-EBB6DC02D9BA}" srcId="{C759B7A9-EDF9-4225-9502-7F7D2E7CEBAB}" destId="{790489D2-8E16-46CC-B27C-2EBF691A32CF}" srcOrd="2" destOrd="0" parTransId="{72FB0FA9-D0F2-402C-BF14-360F300D3CC3}" sibTransId="{F54A6F76-B069-444D-98B4-9FB995B491E2}"/>
    <dgm:cxn modelId="{DF6396AF-D476-4B53-BC51-2467467A2852}" type="presOf" srcId="{63FD3F88-FDDA-4DC3-AECF-D4E15BF4B31D}" destId="{27E30A04-455A-492A-B8FB-E834B60C7271}" srcOrd="0" destOrd="0" presId="urn:microsoft.com/office/officeart/2005/8/layout/radial5"/>
    <dgm:cxn modelId="{C52FA376-10DB-4655-B4A0-C0E8126DEC7B}" srcId="{B0F0E2B8-F972-4666-B3CC-E3B347C4858E}" destId="{EF580525-6173-4133-91F0-FBDFAF411957}" srcOrd="0" destOrd="0" parTransId="{E1E9A1A5-CC4E-4464-A4C9-99C98B70541F}" sibTransId="{D359FE4A-CD34-4C6C-9D9B-2D385C5BD2E7}"/>
    <dgm:cxn modelId="{90BD4590-310B-46DB-87D9-7C0379DD672F}" type="presOf" srcId="{EF580525-6173-4133-91F0-FBDFAF411957}" destId="{B23FECC7-8A67-444D-BA7D-D460AE2A9515}" srcOrd="0" destOrd="0" presId="urn:microsoft.com/office/officeart/2005/8/layout/radial5"/>
    <dgm:cxn modelId="{B18B6FDD-AD36-42B8-9F5E-DE7FA051E80E}" type="presOf" srcId="{22DDC009-4D65-481D-B47D-C84F363F8ECA}" destId="{17727D2A-B00F-4F0E-B959-F314B46BF0C7}" srcOrd="0" destOrd="0" presId="urn:microsoft.com/office/officeart/2005/8/layout/radial5"/>
    <dgm:cxn modelId="{BFD2F86C-BC0A-4B88-BFC9-55B7EFE1D73A}" type="presOf" srcId="{C759B7A9-EDF9-4225-9502-7F7D2E7CEBAB}" destId="{E903BFE6-29AF-476B-AE9B-DFB310EC4277}" srcOrd="0" destOrd="0" presId="urn:microsoft.com/office/officeart/2005/8/layout/radial5"/>
    <dgm:cxn modelId="{A51458E2-2983-4955-AA52-24C5FAB719CB}" type="presParOf" srcId="{E903BFE6-29AF-476B-AE9B-DFB310EC4277}" destId="{71010FFF-AEC5-4C07-86C0-807929B82DAC}" srcOrd="0" destOrd="0" presId="urn:microsoft.com/office/officeart/2005/8/layout/radial5"/>
    <dgm:cxn modelId="{93D46209-77F4-4A55-8423-0AA51A1BDF86}" type="presParOf" srcId="{E903BFE6-29AF-476B-AE9B-DFB310EC4277}" destId="{4A1E15AC-E29E-40F7-879B-6A61D3DD345A}" srcOrd="1" destOrd="0" presId="urn:microsoft.com/office/officeart/2005/8/layout/radial5"/>
    <dgm:cxn modelId="{89A6B108-A819-4AD8-B991-D76A0647702D}" type="presParOf" srcId="{4A1E15AC-E29E-40F7-879B-6A61D3DD345A}" destId="{A46C5686-A825-47B9-A767-64B19BB1509F}" srcOrd="0" destOrd="0" presId="urn:microsoft.com/office/officeart/2005/8/layout/radial5"/>
    <dgm:cxn modelId="{43915C2A-A346-4F1F-8D21-C233C88F373D}" type="presParOf" srcId="{E903BFE6-29AF-476B-AE9B-DFB310EC4277}" destId="{B23FECC7-8A67-444D-BA7D-D460AE2A9515}" srcOrd="2" destOrd="0" presId="urn:microsoft.com/office/officeart/2005/8/layout/radial5"/>
    <dgm:cxn modelId="{D584284E-6954-4F29-9BD9-191B485B6E68}" type="presParOf" srcId="{E903BFE6-29AF-476B-AE9B-DFB310EC4277}" destId="{E172801E-B056-4FD9-80B5-36937EBF8694}" srcOrd="3" destOrd="0" presId="urn:microsoft.com/office/officeart/2005/8/layout/radial5"/>
    <dgm:cxn modelId="{044892DF-D740-48F2-A432-77E68AED1F73}" type="presParOf" srcId="{E172801E-B056-4FD9-80B5-36937EBF8694}" destId="{90C1E034-0F01-4817-A933-39EA1EF90487}" srcOrd="0" destOrd="0" presId="urn:microsoft.com/office/officeart/2005/8/layout/radial5"/>
    <dgm:cxn modelId="{E6151D7D-0C03-4631-9E8C-264C55821DEC}" type="presParOf" srcId="{E903BFE6-29AF-476B-AE9B-DFB310EC4277}" destId="{27E30A04-455A-492A-B8FB-E834B60C7271}" srcOrd="4" destOrd="0" presId="urn:microsoft.com/office/officeart/2005/8/layout/radial5"/>
    <dgm:cxn modelId="{E9390709-00A5-4ED2-8E09-F6E9F8D9DE9B}" type="presParOf" srcId="{E903BFE6-29AF-476B-AE9B-DFB310EC4277}" destId="{568FEA66-CA5E-4C49-A464-D6567E2A36B0}" srcOrd="5" destOrd="0" presId="urn:microsoft.com/office/officeart/2005/8/layout/radial5"/>
    <dgm:cxn modelId="{DDE2285F-4E1A-42BB-8081-2BDC28F73826}" type="presParOf" srcId="{568FEA66-CA5E-4C49-A464-D6567E2A36B0}" destId="{0F63EBA2-5308-4569-81D6-C30D20471F00}" srcOrd="0" destOrd="0" presId="urn:microsoft.com/office/officeart/2005/8/layout/radial5"/>
    <dgm:cxn modelId="{813FE487-A02D-4671-A0D6-BA655FB96FED}" type="presParOf" srcId="{E903BFE6-29AF-476B-AE9B-DFB310EC4277}" destId="{5973C562-CC48-41B4-AD13-14E8230D4B99}" srcOrd="6" destOrd="0" presId="urn:microsoft.com/office/officeart/2005/8/layout/radial5"/>
    <dgm:cxn modelId="{1A6A4948-5377-4E7A-BD3A-7D820B018A0A}" type="presParOf" srcId="{E903BFE6-29AF-476B-AE9B-DFB310EC4277}" destId="{17727D2A-B00F-4F0E-B959-F314B46BF0C7}" srcOrd="7" destOrd="0" presId="urn:microsoft.com/office/officeart/2005/8/layout/radial5"/>
    <dgm:cxn modelId="{19B92334-F79B-4D5C-8924-B7ACD9308F9E}" type="presParOf" srcId="{17727D2A-B00F-4F0E-B959-F314B46BF0C7}" destId="{DC5050FD-6055-44C1-8723-89821BAEB7BF}" srcOrd="0" destOrd="0" presId="urn:microsoft.com/office/officeart/2005/8/layout/radial5"/>
    <dgm:cxn modelId="{6E98AC92-7A66-4579-B1C9-FC91546A53C3}" type="presParOf" srcId="{E903BFE6-29AF-476B-AE9B-DFB310EC4277}" destId="{BC4049E6-4B09-4215-BE24-2D27E2A379F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F58DF1-CA79-4D16-BECF-D12A6B7DB0E6}" type="doc">
      <dgm:prSet loTypeId="urn:microsoft.com/office/officeart/2005/8/layout/arrow2" loCatId="process" qsTypeId="urn:microsoft.com/office/officeart/2005/8/quickstyle/3d1" qsCatId="3D" csTypeId="urn:microsoft.com/office/officeart/2005/8/colors/accent3_4" csCatId="accent3" phldr="1"/>
      <dgm:spPr/>
    </dgm:pt>
    <dgm:pt modelId="{9B174D64-5412-4432-87EA-8C33D9E484B6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>
                  <a:lumMod val="10000"/>
                </a:schemeClr>
              </a:solidFill>
            </a:rPr>
            <a:t>Interpersonal Effectiveness</a:t>
          </a:r>
          <a:endParaRPr lang="en-US" sz="2000" dirty="0">
            <a:solidFill>
              <a:schemeClr val="accent2">
                <a:lumMod val="10000"/>
              </a:schemeClr>
            </a:solidFill>
          </a:endParaRPr>
        </a:p>
      </dgm:t>
    </dgm:pt>
    <dgm:pt modelId="{5ACFCFAE-D4A2-4BCA-B77A-10207F00FB84}" type="parTrans" cxnId="{C564D483-5C85-44AD-BBCB-2FEBC47802A5}">
      <dgm:prSet/>
      <dgm:spPr/>
      <dgm:t>
        <a:bodyPr/>
        <a:lstStyle/>
        <a:p>
          <a:endParaRPr lang="en-US"/>
        </a:p>
      </dgm:t>
    </dgm:pt>
    <dgm:pt modelId="{9959BF4C-3444-487C-94D3-7427A1005963}" type="sibTrans" cxnId="{C564D483-5C85-44AD-BBCB-2FEBC47802A5}">
      <dgm:prSet/>
      <dgm:spPr/>
      <dgm:t>
        <a:bodyPr/>
        <a:lstStyle/>
        <a:p>
          <a:endParaRPr lang="en-US"/>
        </a:p>
      </dgm:t>
    </dgm:pt>
    <dgm:pt modelId="{5693B7B1-0FB5-4295-ABC0-C475D4DAC0D0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50000"/>
                </a:schemeClr>
              </a:solidFill>
            </a:rPr>
            <a:t>Emotional Regulation</a:t>
          </a:r>
          <a:endParaRPr lang="en-US" sz="2000" dirty="0">
            <a:solidFill>
              <a:schemeClr val="bg1">
                <a:lumMod val="50000"/>
              </a:schemeClr>
            </a:solidFill>
          </a:endParaRPr>
        </a:p>
      </dgm:t>
    </dgm:pt>
    <dgm:pt modelId="{F703D98D-12EB-428A-AB5E-53CE2CB28F77}" type="parTrans" cxnId="{9932012B-7144-43BF-A1AC-B23F1043FE42}">
      <dgm:prSet/>
      <dgm:spPr/>
      <dgm:t>
        <a:bodyPr/>
        <a:lstStyle/>
        <a:p>
          <a:endParaRPr lang="en-US"/>
        </a:p>
      </dgm:t>
    </dgm:pt>
    <dgm:pt modelId="{C80AB0E0-D452-4DCA-AC16-858E195E159D}" type="sibTrans" cxnId="{9932012B-7144-43BF-A1AC-B23F1043FE42}">
      <dgm:prSet/>
      <dgm:spPr/>
      <dgm:t>
        <a:bodyPr/>
        <a:lstStyle/>
        <a:p>
          <a:endParaRPr lang="en-US"/>
        </a:p>
      </dgm:t>
    </dgm:pt>
    <dgm:pt modelId="{F4A47A74-8CA7-4FB2-B492-367EB3FA93C2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accent2">
                  <a:lumMod val="10000"/>
                </a:schemeClr>
              </a:solidFill>
            </a:rPr>
            <a:t>Distress Tolerance</a:t>
          </a:r>
          <a:endParaRPr lang="en-US" sz="2000" dirty="0">
            <a:solidFill>
              <a:schemeClr val="accent2">
                <a:lumMod val="10000"/>
              </a:schemeClr>
            </a:solidFill>
          </a:endParaRPr>
        </a:p>
      </dgm:t>
    </dgm:pt>
    <dgm:pt modelId="{DC815A06-C05A-421C-887C-E70A7906DA38}" type="parTrans" cxnId="{51A11CC0-75A6-47F2-9C89-7C687F6E865F}">
      <dgm:prSet/>
      <dgm:spPr/>
      <dgm:t>
        <a:bodyPr/>
        <a:lstStyle/>
        <a:p>
          <a:endParaRPr lang="en-US"/>
        </a:p>
      </dgm:t>
    </dgm:pt>
    <dgm:pt modelId="{D08E5F73-7ADD-43DE-B193-EDF9E308985D}" type="sibTrans" cxnId="{51A11CC0-75A6-47F2-9C89-7C687F6E865F}">
      <dgm:prSet/>
      <dgm:spPr/>
      <dgm:t>
        <a:bodyPr/>
        <a:lstStyle/>
        <a:p>
          <a:endParaRPr lang="en-US"/>
        </a:p>
      </dgm:t>
    </dgm:pt>
    <dgm:pt modelId="{011CAEC2-8889-4315-9ED6-39506DEB6A3D}">
      <dgm:prSet/>
      <dgm:spPr/>
      <dgm:t>
        <a:bodyPr/>
        <a:lstStyle/>
        <a:p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Mindfulness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3946F8F2-7007-4E27-8A48-81051A223E3E}" type="parTrans" cxnId="{324335E5-9CA7-4399-8E08-F082A986621D}">
      <dgm:prSet/>
      <dgm:spPr/>
      <dgm:t>
        <a:bodyPr/>
        <a:lstStyle/>
        <a:p>
          <a:endParaRPr lang="en-US"/>
        </a:p>
      </dgm:t>
    </dgm:pt>
    <dgm:pt modelId="{CD2BA508-9F5B-4FC5-A4C7-DA1D92E65106}" type="sibTrans" cxnId="{324335E5-9CA7-4399-8E08-F082A986621D}">
      <dgm:prSet/>
      <dgm:spPr/>
      <dgm:t>
        <a:bodyPr/>
        <a:lstStyle/>
        <a:p>
          <a:endParaRPr lang="en-US"/>
        </a:p>
      </dgm:t>
    </dgm:pt>
    <dgm:pt modelId="{0F334103-C150-41E2-8E40-872D8DF98A86}" type="pres">
      <dgm:prSet presAssocID="{85F58DF1-CA79-4D16-BECF-D12A6B7DB0E6}" presName="arrowDiagram" presStyleCnt="0">
        <dgm:presLayoutVars>
          <dgm:chMax val="5"/>
          <dgm:dir/>
          <dgm:resizeHandles val="exact"/>
        </dgm:presLayoutVars>
      </dgm:prSet>
      <dgm:spPr/>
    </dgm:pt>
    <dgm:pt modelId="{68AD30F8-A130-416A-AE00-23FFD3A02685}" type="pres">
      <dgm:prSet presAssocID="{85F58DF1-CA79-4D16-BECF-D12A6B7DB0E6}" presName="arrow" presStyleLbl="bgShp" presStyleIdx="0" presStyleCnt="1"/>
      <dgm:spPr/>
    </dgm:pt>
    <dgm:pt modelId="{443F5D94-8B58-43B9-802B-3997B2AD4481}" type="pres">
      <dgm:prSet presAssocID="{85F58DF1-CA79-4D16-BECF-D12A6B7DB0E6}" presName="arrowDiagram4" presStyleCnt="0"/>
      <dgm:spPr/>
    </dgm:pt>
    <dgm:pt modelId="{94A23A8E-CFEC-4301-8A02-F6A66F689CD6}" type="pres">
      <dgm:prSet presAssocID="{011CAEC2-8889-4315-9ED6-39506DEB6A3D}" presName="bullet4a" presStyleLbl="node1" presStyleIdx="0" presStyleCnt="4"/>
      <dgm:spPr/>
    </dgm:pt>
    <dgm:pt modelId="{5AC52E8B-0AC7-4512-A3AD-C53960C53D49}" type="pres">
      <dgm:prSet presAssocID="{011CAEC2-8889-4315-9ED6-39506DEB6A3D}" presName="textBox4a" presStyleLbl="revTx" presStyleIdx="0" presStyleCnt="4" custScaleX="139812" custScaleY="78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A5D07-73C4-4737-8AB7-E07F31EB8ACF}" type="pres">
      <dgm:prSet presAssocID="{9B174D64-5412-4432-87EA-8C33D9E484B6}" presName="bullet4b" presStyleLbl="node1" presStyleIdx="1" presStyleCnt="4"/>
      <dgm:spPr/>
    </dgm:pt>
    <dgm:pt modelId="{7B2034A0-3EED-4AFF-A9A4-179C953C1B6D}" type="pres">
      <dgm:prSet presAssocID="{9B174D64-5412-4432-87EA-8C33D9E484B6}" presName="textBox4b" presStyleLbl="revTx" presStyleIdx="1" presStyleCnt="4" custScaleX="128897" custScaleY="8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5A2F6-4C71-42E9-8EBC-D6932B7FF3A0}" type="pres">
      <dgm:prSet presAssocID="{5693B7B1-0FB5-4295-ABC0-C475D4DAC0D0}" presName="bullet4c" presStyleLbl="node1" presStyleIdx="2" presStyleCnt="4"/>
      <dgm:spPr/>
    </dgm:pt>
    <dgm:pt modelId="{32B23DE0-FD30-4C03-8133-E8EBA22CA547}" type="pres">
      <dgm:prSet presAssocID="{5693B7B1-0FB5-4295-ABC0-C475D4DAC0D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4DB66-D727-45A2-9C0A-8C77A02138D0}" type="pres">
      <dgm:prSet presAssocID="{F4A47A74-8CA7-4FB2-B492-367EB3FA93C2}" presName="bullet4d" presStyleLbl="node1" presStyleIdx="3" presStyleCnt="4"/>
      <dgm:spPr/>
    </dgm:pt>
    <dgm:pt modelId="{FC08DAD7-A0A1-4CBD-9A62-08E97128F39D}" type="pres">
      <dgm:prSet presAssocID="{F4A47A74-8CA7-4FB2-B492-367EB3FA93C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11CC0-75A6-47F2-9C89-7C687F6E865F}" srcId="{85F58DF1-CA79-4D16-BECF-D12A6B7DB0E6}" destId="{F4A47A74-8CA7-4FB2-B492-367EB3FA93C2}" srcOrd="3" destOrd="0" parTransId="{DC815A06-C05A-421C-887C-E70A7906DA38}" sibTransId="{D08E5F73-7ADD-43DE-B193-EDF9E308985D}"/>
    <dgm:cxn modelId="{9932012B-7144-43BF-A1AC-B23F1043FE42}" srcId="{85F58DF1-CA79-4D16-BECF-D12A6B7DB0E6}" destId="{5693B7B1-0FB5-4295-ABC0-C475D4DAC0D0}" srcOrd="2" destOrd="0" parTransId="{F703D98D-12EB-428A-AB5E-53CE2CB28F77}" sibTransId="{C80AB0E0-D452-4DCA-AC16-858E195E159D}"/>
    <dgm:cxn modelId="{0E370527-2F83-424E-86F7-8DEBE555296B}" type="presOf" srcId="{F4A47A74-8CA7-4FB2-B492-367EB3FA93C2}" destId="{FC08DAD7-A0A1-4CBD-9A62-08E97128F39D}" srcOrd="0" destOrd="0" presId="urn:microsoft.com/office/officeart/2005/8/layout/arrow2"/>
    <dgm:cxn modelId="{85E4E3EC-8A00-41C0-8398-39037023849F}" type="presOf" srcId="{011CAEC2-8889-4315-9ED6-39506DEB6A3D}" destId="{5AC52E8B-0AC7-4512-A3AD-C53960C53D49}" srcOrd="0" destOrd="0" presId="urn:microsoft.com/office/officeart/2005/8/layout/arrow2"/>
    <dgm:cxn modelId="{CDAF7174-4A3A-4C37-96B5-DCB5A9869D60}" type="presOf" srcId="{5693B7B1-0FB5-4295-ABC0-C475D4DAC0D0}" destId="{32B23DE0-FD30-4C03-8133-E8EBA22CA547}" srcOrd="0" destOrd="0" presId="urn:microsoft.com/office/officeart/2005/8/layout/arrow2"/>
    <dgm:cxn modelId="{F7F11D9D-F06C-4AB2-82C1-D3D68DE59D9E}" type="presOf" srcId="{85F58DF1-CA79-4D16-BECF-D12A6B7DB0E6}" destId="{0F334103-C150-41E2-8E40-872D8DF98A86}" srcOrd="0" destOrd="0" presId="urn:microsoft.com/office/officeart/2005/8/layout/arrow2"/>
    <dgm:cxn modelId="{324335E5-9CA7-4399-8E08-F082A986621D}" srcId="{85F58DF1-CA79-4D16-BECF-D12A6B7DB0E6}" destId="{011CAEC2-8889-4315-9ED6-39506DEB6A3D}" srcOrd="0" destOrd="0" parTransId="{3946F8F2-7007-4E27-8A48-81051A223E3E}" sibTransId="{CD2BA508-9F5B-4FC5-A4C7-DA1D92E65106}"/>
    <dgm:cxn modelId="{2882CC9C-3B9E-4A42-BAEC-6BEECE86FFAD}" type="presOf" srcId="{9B174D64-5412-4432-87EA-8C33D9E484B6}" destId="{7B2034A0-3EED-4AFF-A9A4-179C953C1B6D}" srcOrd="0" destOrd="0" presId="urn:microsoft.com/office/officeart/2005/8/layout/arrow2"/>
    <dgm:cxn modelId="{C564D483-5C85-44AD-BBCB-2FEBC47802A5}" srcId="{85F58DF1-CA79-4D16-BECF-D12A6B7DB0E6}" destId="{9B174D64-5412-4432-87EA-8C33D9E484B6}" srcOrd="1" destOrd="0" parTransId="{5ACFCFAE-D4A2-4BCA-B77A-10207F00FB84}" sibTransId="{9959BF4C-3444-487C-94D3-7427A1005963}"/>
    <dgm:cxn modelId="{7BD3B0D7-A64C-411E-A8DF-53FCD257BF00}" type="presParOf" srcId="{0F334103-C150-41E2-8E40-872D8DF98A86}" destId="{68AD30F8-A130-416A-AE00-23FFD3A02685}" srcOrd="0" destOrd="0" presId="urn:microsoft.com/office/officeart/2005/8/layout/arrow2"/>
    <dgm:cxn modelId="{603B9393-CBB4-421D-AC95-3558FF7229D0}" type="presParOf" srcId="{0F334103-C150-41E2-8E40-872D8DF98A86}" destId="{443F5D94-8B58-43B9-802B-3997B2AD4481}" srcOrd="1" destOrd="0" presId="urn:microsoft.com/office/officeart/2005/8/layout/arrow2"/>
    <dgm:cxn modelId="{1940C836-9CB2-4E21-B1D8-5AA1238345A7}" type="presParOf" srcId="{443F5D94-8B58-43B9-802B-3997B2AD4481}" destId="{94A23A8E-CFEC-4301-8A02-F6A66F689CD6}" srcOrd="0" destOrd="0" presId="urn:microsoft.com/office/officeart/2005/8/layout/arrow2"/>
    <dgm:cxn modelId="{D1C2E39A-F4D0-45B5-96BE-880517CBF4CB}" type="presParOf" srcId="{443F5D94-8B58-43B9-802B-3997B2AD4481}" destId="{5AC52E8B-0AC7-4512-A3AD-C53960C53D49}" srcOrd="1" destOrd="0" presId="urn:microsoft.com/office/officeart/2005/8/layout/arrow2"/>
    <dgm:cxn modelId="{5B3EA668-CCD8-465C-A597-4DD020D5B590}" type="presParOf" srcId="{443F5D94-8B58-43B9-802B-3997B2AD4481}" destId="{9BCA5D07-73C4-4737-8AB7-E07F31EB8ACF}" srcOrd="2" destOrd="0" presId="urn:microsoft.com/office/officeart/2005/8/layout/arrow2"/>
    <dgm:cxn modelId="{7E983D95-41A5-47CB-982E-C222CF176578}" type="presParOf" srcId="{443F5D94-8B58-43B9-802B-3997B2AD4481}" destId="{7B2034A0-3EED-4AFF-A9A4-179C953C1B6D}" srcOrd="3" destOrd="0" presId="urn:microsoft.com/office/officeart/2005/8/layout/arrow2"/>
    <dgm:cxn modelId="{EB9BB61D-8EDD-4797-B628-D531C498C87D}" type="presParOf" srcId="{443F5D94-8B58-43B9-802B-3997B2AD4481}" destId="{6CF5A2F6-4C71-42E9-8EBC-D6932B7FF3A0}" srcOrd="4" destOrd="0" presId="urn:microsoft.com/office/officeart/2005/8/layout/arrow2"/>
    <dgm:cxn modelId="{8E1856F2-9EC9-4C51-85CB-DE601C7917C8}" type="presParOf" srcId="{443F5D94-8B58-43B9-802B-3997B2AD4481}" destId="{32B23DE0-FD30-4C03-8133-E8EBA22CA547}" srcOrd="5" destOrd="0" presId="urn:microsoft.com/office/officeart/2005/8/layout/arrow2"/>
    <dgm:cxn modelId="{346A4486-59F6-4282-8739-A473CAE6065D}" type="presParOf" srcId="{443F5D94-8B58-43B9-802B-3997B2AD4481}" destId="{E674DB66-D727-45A2-9C0A-8C77A02138D0}" srcOrd="6" destOrd="0" presId="urn:microsoft.com/office/officeart/2005/8/layout/arrow2"/>
    <dgm:cxn modelId="{721CD214-9E98-46D8-ABF2-A42AC2940863}" type="presParOf" srcId="{443F5D94-8B58-43B9-802B-3997B2AD4481}" destId="{FC08DAD7-A0A1-4CBD-9A62-08E97128F39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C911D-D35A-43A6-A57B-FF6E554FC5FD}" type="doc">
      <dgm:prSet loTypeId="urn:microsoft.com/office/officeart/2005/8/layout/venn1" loCatId="relationship" qsTypeId="urn:microsoft.com/office/officeart/2005/8/quickstyle/simple5" qsCatId="simple" csTypeId="urn:microsoft.com/office/officeart/2005/8/colors/colorful2" csCatId="colorful" phldr="1"/>
      <dgm:spPr/>
    </dgm:pt>
    <dgm:pt modelId="{57B975E1-F829-488C-A1BE-529B51925566}">
      <dgm:prSet phldrT="[Text]"/>
      <dgm:spPr>
        <a:gradFill rotWithShape="0">
          <a:gsLst>
            <a:gs pos="0">
              <a:srgbClr val="A9074C"/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latin typeface="Arial" pitchFamily="34" charset="0"/>
              <a:cs typeface="Arial" pitchFamily="34" charset="0"/>
            </a:rPr>
            <a:t>Emotional Mind</a:t>
          </a:r>
        </a:p>
      </dgm:t>
    </dgm:pt>
    <dgm:pt modelId="{F031EBA8-9137-4AF8-AB9E-1CC30DD6A7FE}" type="parTrans" cxnId="{1919D807-5972-4EF6-8606-AC2363B7BEEC}">
      <dgm:prSet/>
      <dgm:spPr/>
      <dgm:t>
        <a:bodyPr/>
        <a:lstStyle/>
        <a:p>
          <a:endParaRPr lang="en-US"/>
        </a:p>
      </dgm:t>
    </dgm:pt>
    <dgm:pt modelId="{E4C7CE14-2308-429C-ADFB-77FAD8DC3A59}" type="sibTrans" cxnId="{1919D807-5972-4EF6-8606-AC2363B7BEEC}">
      <dgm:prSet/>
      <dgm:spPr/>
      <dgm:t>
        <a:bodyPr/>
        <a:lstStyle/>
        <a:p>
          <a:endParaRPr lang="en-US"/>
        </a:p>
      </dgm:t>
    </dgm:pt>
    <dgm:pt modelId="{0BCD0FC8-82CB-4EE9-8A0E-60A91E1C39A5}">
      <dgm:prSet phldrT="[Text]"/>
      <dgm:spPr>
        <a:gradFill rotWithShape="0">
          <a:gsLst>
            <a:gs pos="0">
              <a:srgbClr val="00B050"/>
            </a:gs>
            <a:gs pos="80000">
              <a:schemeClr val="accent2">
                <a:alpha val="50000"/>
                <a:hueOff val="544850"/>
                <a:satOff val="-11399"/>
                <a:lumOff val="3941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544850"/>
                <a:satOff val="-11399"/>
                <a:lumOff val="3941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Rational </a:t>
          </a:r>
          <a:r>
            <a:rPr lang="en-US" dirty="0">
              <a:latin typeface="Arial" pitchFamily="34" charset="0"/>
              <a:cs typeface="Arial" pitchFamily="34" charset="0"/>
            </a:rPr>
            <a:t>Mind</a:t>
          </a:r>
        </a:p>
      </dgm:t>
    </dgm:pt>
    <dgm:pt modelId="{646E52B1-3103-4C6F-81F8-23DA5E5FE545}" type="parTrans" cxnId="{9AECFDEF-2804-430E-A706-3F047883ABDD}">
      <dgm:prSet/>
      <dgm:spPr/>
      <dgm:t>
        <a:bodyPr/>
        <a:lstStyle/>
        <a:p>
          <a:endParaRPr lang="en-US"/>
        </a:p>
      </dgm:t>
    </dgm:pt>
    <dgm:pt modelId="{2184B53B-C997-421C-A176-BED611DEF7A8}" type="sibTrans" cxnId="{9AECFDEF-2804-430E-A706-3F047883ABDD}">
      <dgm:prSet/>
      <dgm:spPr/>
      <dgm:t>
        <a:bodyPr/>
        <a:lstStyle/>
        <a:p>
          <a:endParaRPr lang="en-US"/>
        </a:p>
      </dgm:t>
    </dgm:pt>
    <dgm:pt modelId="{832F0FE6-C3E6-4B3C-9B03-9DD8DA219347}" type="pres">
      <dgm:prSet presAssocID="{776C911D-D35A-43A6-A57B-FF6E554FC5FD}" presName="compositeShape" presStyleCnt="0">
        <dgm:presLayoutVars>
          <dgm:chMax val="7"/>
          <dgm:dir/>
          <dgm:resizeHandles val="exact"/>
        </dgm:presLayoutVars>
      </dgm:prSet>
      <dgm:spPr/>
    </dgm:pt>
    <dgm:pt modelId="{57746C2A-6F93-464B-BFA8-0A9EA548EA4C}" type="pres">
      <dgm:prSet presAssocID="{57B975E1-F829-488C-A1BE-529B51925566}" presName="circ1" presStyleLbl="vennNode1" presStyleIdx="0" presStyleCnt="2"/>
      <dgm:spPr/>
      <dgm:t>
        <a:bodyPr/>
        <a:lstStyle/>
        <a:p>
          <a:endParaRPr lang="en-US"/>
        </a:p>
      </dgm:t>
    </dgm:pt>
    <dgm:pt modelId="{230FD1A9-4C22-420D-BF58-0E76F38FD3DF}" type="pres">
      <dgm:prSet presAssocID="{57B975E1-F829-488C-A1BE-529B519255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E1359-303A-4941-9F9B-DF9FEA6E4AFB}" type="pres">
      <dgm:prSet presAssocID="{0BCD0FC8-82CB-4EE9-8A0E-60A91E1C39A5}" presName="circ2" presStyleLbl="vennNode1" presStyleIdx="1" presStyleCnt="2" custLinFactNeighborX="-1163" custLinFactNeighborY="775"/>
      <dgm:spPr/>
      <dgm:t>
        <a:bodyPr/>
        <a:lstStyle/>
        <a:p>
          <a:endParaRPr lang="en-US"/>
        </a:p>
      </dgm:t>
    </dgm:pt>
    <dgm:pt modelId="{BDCF0C25-8867-4F25-B825-95AE75DF8545}" type="pres">
      <dgm:prSet presAssocID="{0BCD0FC8-82CB-4EE9-8A0E-60A91E1C39A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CFDEF-2804-430E-A706-3F047883ABDD}" srcId="{776C911D-D35A-43A6-A57B-FF6E554FC5FD}" destId="{0BCD0FC8-82CB-4EE9-8A0E-60A91E1C39A5}" srcOrd="1" destOrd="0" parTransId="{646E52B1-3103-4C6F-81F8-23DA5E5FE545}" sibTransId="{2184B53B-C997-421C-A176-BED611DEF7A8}"/>
    <dgm:cxn modelId="{75E4BFB0-58CA-3E42-965E-AD2B58BCD762}" type="presOf" srcId="{776C911D-D35A-43A6-A57B-FF6E554FC5FD}" destId="{832F0FE6-C3E6-4B3C-9B03-9DD8DA219347}" srcOrd="0" destOrd="0" presId="urn:microsoft.com/office/officeart/2005/8/layout/venn1"/>
    <dgm:cxn modelId="{1919D807-5972-4EF6-8606-AC2363B7BEEC}" srcId="{776C911D-D35A-43A6-A57B-FF6E554FC5FD}" destId="{57B975E1-F829-488C-A1BE-529B51925566}" srcOrd="0" destOrd="0" parTransId="{F031EBA8-9137-4AF8-AB9E-1CC30DD6A7FE}" sibTransId="{E4C7CE14-2308-429C-ADFB-77FAD8DC3A59}"/>
    <dgm:cxn modelId="{657DDB01-01E0-5042-B140-CC1652B21F1D}" type="presOf" srcId="{0BCD0FC8-82CB-4EE9-8A0E-60A91E1C39A5}" destId="{510E1359-303A-4941-9F9B-DF9FEA6E4AFB}" srcOrd="0" destOrd="0" presId="urn:microsoft.com/office/officeart/2005/8/layout/venn1"/>
    <dgm:cxn modelId="{62DF52B6-1DEF-DD4B-99E8-645C6B77306B}" type="presOf" srcId="{0BCD0FC8-82CB-4EE9-8A0E-60A91E1C39A5}" destId="{BDCF0C25-8867-4F25-B825-95AE75DF8545}" srcOrd="1" destOrd="0" presId="urn:microsoft.com/office/officeart/2005/8/layout/venn1"/>
    <dgm:cxn modelId="{19ED0814-9192-874C-BA4A-2E755542284F}" type="presOf" srcId="{57B975E1-F829-488C-A1BE-529B51925566}" destId="{57746C2A-6F93-464B-BFA8-0A9EA548EA4C}" srcOrd="0" destOrd="0" presId="urn:microsoft.com/office/officeart/2005/8/layout/venn1"/>
    <dgm:cxn modelId="{9494ED7E-F989-844B-B2E5-4BDEDC118CAF}" type="presOf" srcId="{57B975E1-F829-488C-A1BE-529B51925566}" destId="{230FD1A9-4C22-420D-BF58-0E76F38FD3DF}" srcOrd="1" destOrd="0" presId="urn:microsoft.com/office/officeart/2005/8/layout/venn1"/>
    <dgm:cxn modelId="{743E5CB0-8256-214C-8EE1-E633E87D284D}" type="presParOf" srcId="{832F0FE6-C3E6-4B3C-9B03-9DD8DA219347}" destId="{57746C2A-6F93-464B-BFA8-0A9EA548EA4C}" srcOrd="0" destOrd="0" presId="urn:microsoft.com/office/officeart/2005/8/layout/venn1"/>
    <dgm:cxn modelId="{0C19300E-E1BE-DE4B-8ECF-E8B121ED5D8A}" type="presParOf" srcId="{832F0FE6-C3E6-4B3C-9B03-9DD8DA219347}" destId="{230FD1A9-4C22-420D-BF58-0E76F38FD3DF}" srcOrd="1" destOrd="0" presId="urn:microsoft.com/office/officeart/2005/8/layout/venn1"/>
    <dgm:cxn modelId="{26B2152C-4602-C444-AAB1-F6F00BB9D472}" type="presParOf" srcId="{832F0FE6-C3E6-4B3C-9B03-9DD8DA219347}" destId="{510E1359-303A-4941-9F9B-DF9FEA6E4AFB}" srcOrd="2" destOrd="0" presId="urn:microsoft.com/office/officeart/2005/8/layout/venn1"/>
    <dgm:cxn modelId="{5AF3CBE2-3A05-2548-8D04-3D53565C4AD0}" type="presParOf" srcId="{832F0FE6-C3E6-4B3C-9B03-9DD8DA219347}" destId="{BDCF0C25-8867-4F25-B825-95AE75DF854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21A961-A95A-48A6-92DA-B389DC58A9CF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C3A28BE8-15D0-4E2A-8661-ADF5722B6FA5}">
      <dgm:prSet phldrT="[Text]"/>
      <dgm:spPr/>
      <dgm:t>
        <a:bodyPr/>
        <a:lstStyle/>
        <a:p>
          <a:r>
            <a:rPr lang="en-US" dirty="0"/>
            <a:t>Observe</a:t>
          </a:r>
        </a:p>
      </dgm:t>
    </dgm:pt>
    <dgm:pt modelId="{EEE072E7-CCE6-43D3-8092-4654F62C966E}" type="parTrans" cxnId="{0C9A450F-0277-4DEA-A5AA-E4E21D994540}">
      <dgm:prSet/>
      <dgm:spPr/>
      <dgm:t>
        <a:bodyPr/>
        <a:lstStyle/>
        <a:p>
          <a:endParaRPr lang="en-US"/>
        </a:p>
      </dgm:t>
    </dgm:pt>
    <dgm:pt modelId="{3222858B-172D-41CD-B7EE-3A191F5D4314}" type="sibTrans" cxnId="{0C9A450F-0277-4DEA-A5AA-E4E21D994540}">
      <dgm:prSet/>
      <dgm:spPr/>
      <dgm:t>
        <a:bodyPr/>
        <a:lstStyle/>
        <a:p>
          <a:endParaRPr lang="en-US"/>
        </a:p>
      </dgm:t>
    </dgm:pt>
    <dgm:pt modelId="{CE16423B-527E-4D27-9801-223E85FA0360}">
      <dgm:prSet phldrT="[Text]" custT="1"/>
      <dgm:spPr/>
      <dgm:t>
        <a:bodyPr/>
        <a:lstStyle/>
        <a:p>
          <a:pPr algn="l"/>
          <a:r>
            <a:rPr lang="en-US" sz="1400" b="0" dirty="0"/>
            <a:t>Just notice the experience</a:t>
          </a:r>
          <a:endParaRPr lang="en-US" sz="1400" dirty="0"/>
        </a:p>
      </dgm:t>
    </dgm:pt>
    <dgm:pt modelId="{36FBF80A-4D07-48AE-86A4-80C7D6C28B72}" type="parTrans" cxnId="{88D8DFC0-7988-4E01-A4D9-868975E607B6}">
      <dgm:prSet/>
      <dgm:spPr/>
      <dgm:t>
        <a:bodyPr/>
        <a:lstStyle/>
        <a:p>
          <a:endParaRPr lang="en-US"/>
        </a:p>
      </dgm:t>
    </dgm:pt>
    <dgm:pt modelId="{350996E5-351E-4174-80E1-DE1F13CD2DC2}" type="sibTrans" cxnId="{88D8DFC0-7988-4E01-A4D9-868975E607B6}">
      <dgm:prSet/>
      <dgm:spPr/>
      <dgm:t>
        <a:bodyPr/>
        <a:lstStyle/>
        <a:p>
          <a:endParaRPr lang="en-US"/>
        </a:p>
      </dgm:t>
    </dgm:pt>
    <dgm:pt modelId="{145C0F89-7FB4-492C-B08F-499B48BFC1E6}">
      <dgm:prSet phldrT="[Text]"/>
      <dgm:spPr/>
      <dgm:t>
        <a:bodyPr/>
        <a:lstStyle/>
        <a:p>
          <a:r>
            <a:rPr lang="en-US" dirty="0"/>
            <a:t>Describe</a:t>
          </a:r>
        </a:p>
      </dgm:t>
    </dgm:pt>
    <dgm:pt modelId="{6C90A396-4BA2-4672-8920-3733A43FBD86}" type="parTrans" cxnId="{51C0C236-6EC8-4B3E-8D2A-5C6BF614D30A}">
      <dgm:prSet/>
      <dgm:spPr/>
      <dgm:t>
        <a:bodyPr/>
        <a:lstStyle/>
        <a:p>
          <a:endParaRPr lang="en-US"/>
        </a:p>
      </dgm:t>
    </dgm:pt>
    <dgm:pt modelId="{E920E0E8-1D55-4C2C-8622-01FABF52433B}" type="sibTrans" cxnId="{51C0C236-6EC8-4B3E-8D2A-5C6BF614D30A}">
      <dgm:prSet/>
      <dgm:spPr/>
      <dgm:t>
        <a:bodyPr/>
        <a:lstStyle/>
        <a:p>
          <a:endParaRPr lang="en-US"/>
        </a:p>
      </dgm:t>
    </dgm:pt>
    <dgm:pt modelId="{AA8E4167-AEE9-4ED9-900B-D24AEC5672CF}">
      <dgm:prSet phldrT="[Text]" custT="1"/>
      <dgm:spPr/>
      <dgm:t>
        <a:bodyPr/>
        <a:lstStyle/>
        <a:p>
          <a:r>
            <a:rPr lang="en-US" sz="1400" dirty="0"/>
            <a:t>Put words on the experience. </a:t>
          </a:r>
        </a:p>
      </dgm:t>
    </dgm:pt>
    <dgm:pt modelId="{28ACD1C1-D812-4E8C-B7C7-BD58EF0255EB}" type="parTrans" cxnId="{169AA7B9-0D5B-494D-9B26-B8E34B550D00}">
      <dgm:prSet/>
      <dgm:spPr/>
      <dgm:t>
        <a:bodyPr/>
        <a:lstStyle/>
        <a:p>
          <a:endParaRPr lang="en-US"/>
        </a:p>
      </dgm:t>
    </dgm:pt>
    <dgm:pt modelId="{7704B7B3-47F8-4CDF-93BF-BC048AD7DC35}" type="sibTrans" cxnId="{169AA7B9-0D5B-494D-9B26-B8E34B550D00}">
      <dgm:prSet/>
      <dgm:spPr/>
      <dgm:t>
        <a:bodyPr/>
        <a:lstStyle/>
        <a:p>
          <a:endParaRPr lang="en-US"/>
        </a:p>
      </dgm:t>
    </dgm:pt>
    <dgm:pt modelId="{FBACFEF5-1541-4D2F-8764-384F67111A36}">
      <dgm:prSet phldrT="[Text]"/>
      <dgm:spPr/>
      <dgm:t>
        <a:bodyPr/>
        <a:lstStyle/>
        <a:p>
          <a:r>
            <a:rPr lang="en-US" dirty="0"/>
            <a:t>Participate</a:t>
          </a:r>
        </a:p>
      </dgm:t>
    </dgm:pt>
    <dgm:pt modelId="{53872812-1DF4-4EA4-BA11-2524C2292F28}" type="parTrans" cxnId="{2AAACAFE-68AA-44C0-BF82-3192D1DE2713}">
      <dgm:prSet/>
      <dgm:spPr/>
      <dgm:t>
        <a:bodyPr/>
        <a:lstStyle/>
        <a:p>
          <a:endParaRPr lang="en-US"/>
        </a:p>
      </dgm:t>
    </dgm:pt>
    <dgm:pt modelId="{5BE72F10-BEDD-497A-A3A9-310F89D81F5A}" type="sibTrans" cxnId="{2AAACAFE-68AA-44C0-BF82-3192D1DE2713}">
      <dgm:prSet/>
      <dgm:spPr/>
      <dgm:t>
        <a:bodyPr/>
        <a:lstStyle/>
        <a:p>
          <a:endParaRPr lang="en-US"/>
        </a:p>
      </dgm:t>
    </dgm:pt>
    <dgm:pt modelId="{365572EF-69F6-447E-A183-C0704A14C965}">
      <dgm:prSet phldrT="[Text]" custT="1"/>
      <dgm:spPr/>
      <dgm:t>
        <a:bodyPr/>
        <a:lstStyle/>
        <a:p>
          <a:r>
            <a:rPr lang="en-US" sz="1400" dirty="0"/>
            <a:t>Involve yourself in the experience or activity </a:t>
          </a:r>
        </a:p>
      </dgm:t>
    </dgm:pt>
    <dgm:pt modelId="{E46F23EE-A5AC-460E-AD46-38FB1EFE50BF}" type="parTrans" cxnId="{A5C23CE6-FFA1-4C68-ADD4-0E278A3C84F9}">
      <dgm:prSet/>
      <dgm:spPr/>
      <dgm:t>
        <a:bodyPr/>
        <a:lstStyle/>
        <a:p>
          <a:endParaRPr lang="en-US"/>
        </a:p>
      </dgm:t>
    </dgm:pt>
    <dgm:pt modelId="{DFDFF0FE-6743-4442-999B-E69EAE27D90D}" type="sibTrans" cxnId="{A5C23CE6-FFA1-4C68-ADD4-0E278A3C84F9}">
      <dgm:prSet/>
      <dgm:spPr/>
      <dgm:t>
        <a:bodyPr/>
        <a:lstStyle/>
        <a:p>
          <a:endParaRPr lang="en-US"/>
        </a:p>
      </dgm:t>
    </dgm:pt>
    <dgm:pt modelId="{EE6A26E6-28C5-435D-8C85-486FB9F04966}">
      <dgm:prSet custT="1"/>
      <dgm:spPr/>
      <dgm:t>
        <a:bodyPr/>
        <a:lstStyle/>
        <a:p>
          <a:pPr algn="l"/>
          <a:r>
            <a:rPr lang="en-US" sz="1400" dirty="0"/>
            <a:t>Watch your thoughts and feelings come and </a:t>
          </a:r>
          <a:r>
            <a:rPr lang="en-US" sz="1400" dirty="0" smtClean="0"/>
            <a:t>go</a:t>
          </a:r>
          <a:endParaRPr lang="en-US" sz="1400" dirty="0"/>
        </a:p>
      </dgm:t>
    </dgm:pt>
    <dgm:pt modelId="{4BAB6A27-719F-4BE9-848F-5A6759CFAD4F}" type="parTrans" cxnId="{310E4A28-93C0-49BE-B98F-E34EFDF5984B}">
      <dgm:prSet/>
      <dgm:spPr/>
      <dgm:t>
        <a:bodyPr/>
        <a:lstStyle/>
        <a:p>
          <a:endParaRPr lang="en-US"/>
        </a:p>
      </dgm:t>
    </dgm:pt>
    <dgm:pt modelId="{0E335F3C-A74B-455F-B6D6-940CCF3251A0}" type="sibTrans" cxnId="{310E4A28-93C0-49BE-B98F-E34EFDF5984B}">
      <dgm:prSet/>
      <dgm:spPr/>
      <dgm:t>
        <a:bodyPr/>
        <a:lstStyle/>
        <a:p>
          <a:endParaRPr lang="en-US"/>
        </a:p>
      </dgm:t>
    </dgm:pt>
    <dgm:pt modelId="{D86073DF-9B42-4092-A736-42F4B46B0E0E}">
      <dgm:prSet custT="1"/>
      <dgm:spPr/>
      <dgm:t>
        <a:bodyPr/>
        <a:lstStyle/>
        <a:p>
          <a:pPr algn="l"/>
          <a:r>
            <a:rPr lang="en-US" sz="1400" dirty="0"/>
            <a:t>Do not push away your thoughts and feelings, </a:t>
          </a:r>
          <a:r>
            <a:rPr lang="en-US" sz="1400" dirty="0" smtClean="0"/>
            <a:t>let </a:t>
          </a:r>
          <a:r>
            <a:rPr lang="en-US" sz="1400" dirty="0"/>
            <a:t>them happen</a:t>
          </a:r>
        </a:p>
      </dgm:t>
    </dgm:pt>
    <dgm:pt modelId="{FFD8B2AC-7451-474E-8A26-8210B8991FB5}" type="parTrans" cxnId="{DE1FFE9D-2620-4518-97DF-283A44948104}">
      <dgm:prSet/>
      <dgm:spPr/>
      <dgm:t>
        <a:bodyPr/>
        <a:lstStyle/>
        <a:p>
          <a:endParaRPr lang="en-US"/>
        </a:p>
      </dgm:t>
    </dgm:pt>
    <dgm:pt modelId="{453D9767-034E-4059-95DB-BC9EE2015F2C}" type="sibTrans" cxnId="{DE1FFE9D-2620-4518-97DF-283A44948104}">
      <dgm:prSet/>
      <dgm:spPr/>
      <dgm:t>
        <a:bodyPr/>
        <a:lstStyle/>
        <a:p>
          <a:endParaRPr lang="en-US"/>
        </a:p>
      </dgm:t>
    </dgm:pt>
    <dgm:pt modelId="{A45BDA10-863E-4C0C-B6BC-3EC053987CED}">
      <dgm:prSet custT="1"/>
      <dgm:spPr/>
      <dgm:t>
        <a:bodyPr/>
        <a:lstStyle/>
        <a:p>
          <a:pPr algn="l"/>
          <a:r>
            <a:rPr lang="en-US" sz="1400" dirty="0"/>
            <a:t>Notice what comes through your </a:t>
          </a:r>
          <a:r>
            <a:rPr lang="en-US" sz="1400" dirty="0" smtClean="0"/>
            <a:t>senses</a:t>
          </a:r>
          <a:endParaRPr lang="en-US" sz="1400" dirty="0"/>
        </a:p>
      </dgm:t>
    </dgm:pt>
    <dgm:pt modelId="{79E3F18B-FDB8-46C1-95CE-FAB20503BF5C}" type="parTrans" cxnId="{5215E8E2-33D9-415F-9069-86DA210CDD0D}">
      <dgm:prSet/>
      <dgm:spPr/>
      <dgm:t>
        <a:bodyPr/>
        <a:lstStyle/>
        <a:p>
          <a:endParaRPr lang="en-US"/>
        </a:p>
      </dgm:t>
    </dgm:pt>
    <dgm:pt modelId="{8D85B7A3-BD3C-45C3-AD16-D2D20CC05DEA}" type="sibTrans" cxnId="{5215E8E2-33D9-415F-9069-86DA210CDD0D}">
      <dgm:prSet/>
      <dgm:spPr/>
      <dgm:t>
        <a:bodyPr/>
        <a:lstStyle/>
        <a:p>
          <a:endParaRPr lang="en-US"/>
        </a:p>
      </dgm:t>
    </dgm:pt>
    <dgm:pt modelId="{AA31AB31-837B-4F33-8B20-897070A8F4B0}">
      <dgm:prSet custT="1"/>
      <dgm:spPr/>
      <dgm:t>
        <a:bodyPr/>
        <a:lstStyle/>
        <a:p>
          <a:r>
            <a:rPr lang="en-US" sz="1400" dirty="0"/>
            <a:t>For example: “I feel sad right now” or “My stomach muscles are tightening.”</a:t>
          </a:r>
        </a:p>
      </dgm:t>
    </dgm:pt>
    <dgm:pt modelId="{A81A3CF3-5232-48D9-9DE8-6E8DF3C176D0}" type="parTrans" cxnId="{325647BE-E70D-4795-BF8C-FBD93F973BA5}">
      <dgm:prSet/>
      <dgm:spPr/>
      <dgm:t>
        <a:bodyPr/>
        <a:lstStyle/>
        <a:p>
          <a:endParaRPr lang="en-US"/>
        </a:p>
      </dgm:t>
    </dgm:pt>
    <dgm:pt modelId="{483B523D-9615-46E5-BE69-762EDB5BCDD2}" type="sibTrans" cxnId="{325647BE-E70D-4795-BF8C-FBD93F973BA5}">
      <dgm:prSet/>
      <dgm:spPr/>
      <dgm:t>
        <a:bodyPr/>
        <a:lstStyle/>
        <a:p>
          <a:endParaRPr lang="en-US"/>
        </a:p>
      </dgm:t>
    </dgm:pt>
    <dgm:pt modelId="{96441AB7-D7BC-415A-A847-6D23A5E95B34}">
      <dgm:prSet custT="1"/>
      <dgm:spPr/>
      <dgm:t>
        <a:bodyPr/>
        <a:lstStyle/>
        <a:p>
          <a:r>
            <a:rPr lang="en-US" sz="1400" dirty="0"/>
            <a:t>Fully experience </a:t>
          </a:r>
          <a:r>
            <a:rPr lang="en-US" sz="1400" dirty="0" smtClean="0"/>
            <a:t>feelings </a:t>
          </a:r>
          <a:r>
            <a:rPr lang="en-US" sz="1400" dirty="0"/>
            <a:t>without being self-conscious</a:t>
          </a:r>
        </a:p>
      </dgm:t>
    </dgm:pt>
    <dgm:pt modelId="{0E0AFA60-4BE6-45D8-80F7-2D754EBD4965}" type="parTrans" cxnId="{441ACE0B-7465-43D7-9CC4-9EB9BD0DF59D}">
      <dgm:prSet/>
      <dgm:spPr/>
      <dgm:t>
        <a:bodyPr/>
        <a:lstStyle/>
        <a:p>
          <a:endParaRPr lang="en-US"/>
        </a:p>
      </dgm:t>
    </dgm:pt>
    <dgm:pt modelId="{D433D23A-F70D-414D-85E4-F387F0AE53D3}" type="sibTrans" cxnId="{441ACE0B-7465-43D7-9CC4-9EB9BD0DF59D}">
      <dgm:prSet/>
      <dgm:spPr/>
      <dgm:t>
        <a:bodyPr/>
        <a:lstStyle/>
        <a:p>
          <a:endParaRPr lang="en-US"/>
        </a:p>
      </dgm:t>
    </dgm:pt>
    <dgm:pt modelId="{9AF1FF7D-0A22-4AA2-8F49-EC9AB45683D4}">
      <dgm:prSet custT="1"/>
      <dgm:spPr/>
      <dgm:t>
        <a:bodyPr/>
        <a:lstStyle/>
        <a:p>
          <a:r>
            <a:rPr lang="en-US" sz="1400" dirty="0"/>
            <a:t>Completely throw yourself into the current moment</a:t>
          </a:r>
        </a:p>
      </dgm:t>
    </dgm:pt>
    <dgm:pt modelId="{EE815C8B-F2A1-472E-9EC5-341DE65757BC}" type="parTrans" cxnId="{7018AD8C-9C37-43ED-A25D-8C21D52C3A62}">
      <dgm:prSet/>
      <dgm:spPr/>
      <dgm:t>
        <a:bodyPr/>
        <a:lstStyle/>
        <a:p>
          <a:endParaRPr lang="en-US"/>
        </a:p>
      </dgm:t>
    </dgm:pt>
    <dgm:pt modelId="{F29F6137-0FEC-4E7F-9CA5-74887FE10E61}" type="sibTrans" cxnId="{7018AD8C-9C37-43ED-A25D-8C21D52C3A62}">
      <dgm:prSet/>
      <dgm:spPr/>
      <dgm:t>
        <a:bodyPr/>
        <a:lstStyle/>
        <a:p>
          <a:endParaRPr lang="en-US"/>
        </a:p>
      </dgm:t>
    </dgm:pt>
    <dgm:pt modelId="{2AC4A572-A232-4CD9-BB9B-53632EF63216}">
      <dgm:prSet custT="1"/>
      <dgm:spPr/>
      <dgm:t>
        <a:bodyPr/>
        <a:lstStyle/>
        <a:p>
          <a:r>
            <a:rPr lang="en-US" sz="1400" dirty="0"/>
            <a:t>Don’t worry about tomorrow,  or about what happened </a:t>
          </a:r>
          <a:r>
            <a:rPr lang="en-US" sz="1400" dirty="0" smtClean="0"/>
            <a:t>yesterday</a:t>
          </a:r>
          <a:endParaRPr lang="en-US" sz="1400" dirty="0"/>
        </a:p>
      </dgm:t>
    </dgm:pt>
    <dgm:pt modelId="{EFFF291F-ECB2-451F-9A23-AFF4A403A3F7}" type="parTrans" cxnId="{26375B15-3E0E-403C-8A6E-835225CE82C0}">
      <dgm:prSet/>
      <dgm:spPr/>
      <dgm:t>
        <a:bodyPr/>
        <a:lstStyle/>
        <a:p>
          <a:endParaRPr lang="en-US"/>
        </a:p>
      </dgm:t>
    </dgm:pt>
    <dgm:pt modelId="{D531675B-4830-4647-B772-134FAF5905A2}" type="sibTrans" cxnId="{26375B15-3E0E-403C-8A6E-835225CE82C0}">
      <dgm:prSet/>
      <dgm:spPr/>
      <dgm:t>
        <a:bodyPr/>
        <a:lstStyle/>
        <a:p>
          <a:endParaRPr lang="en-US"/>
        </a:p>
      </dgm:t>
    </dgm:pt>
    <dgm:pt modelId="{B5E8FFDF-B96A-4853-8599-46BF905F84F8}">
      <dgm:prSet custT="1"/>
      <dgm:spPr/>
      <dgm:t>
        <a:bodyPr/>
        <a:lstStyle/>
        <a:p>
          <a:r>
            <a:rPr lang="en-US" sz="1400" dirty="0"/>
            <a:t>Just focus on whatever is actually </a:t>
          </a:r>
          <a:r>
            <a:rPr lang="en-US" sz="1400" dirty="0" smtClean="0"/>
            <a:t>happening</a:t>
          </a:r>
          <a:endParaRPr lang="en-US" sz="1400" dirty="0"/>
        </a:p>
      </dgm:t>
    </dgm:pt>
    <dgm:pt modelId="{891D3E66-F961-426C-9EF2-6B89F76FFDC0}" type="parTrans" cxnId="{6C8077C7-431A-4A26-A39B-A28EDC813AF9}">
      <dgm:prSet/>
      <dgm:spPr/>
      <dgm:t>
        <a:bodyPr/>
        <a:lstStyle/>
        <a:p>
          <a:endParaRPr lang="en-US"/>
        </a:p>
      </dgm:t>
    </dgm:pt>
    <dgm:pt modelId="{1FD60C76-ED08-493F-8A35-1B60F778151F}" type="sibTrans" cxnId="{6C8077C7-431A-4A26-A39B-A28EDC813AF9}">
      <dgm:prSet/>
      <dgm:spPr/>
      <dgm:t>
        <a:bodyPr/>
        <a:lstStyle/>
        <a:p>
          <a:endParaRPr lang="en-US"/>
        </a:p>
      </dgm:t>
    </dgm:pt>
    <dgm:pt modelId="{1588BC70-3950-45F8-ACDF-9170672780EA}" type="pres">
      <dgm:prSet presAssocID="{1621A961-A95A-48A6-92DA-B389DC58A9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318C70-C986-4F91-9A7A-A71C6F23C3D6}" type="pres">
      <dgm:prSet presAssocID="{C3A28BE8-15D0-4E2A-8661-ADF5722B6FA5}" presName="linNode" presStyleCnt="0"/>
      <dgm:spPr/>
      <dgm:t>
        <a:bodyPr/>
        <a:lstStyle/>
        <a:p>
          <a:endParaRPr lang="en-US"/>
        </a:p>
      </dgm:t>
    </dgm:pt>
    <dgm:pt modelId="{E10D70CD-E90B-4D35-839E-78F22AED3AE7}" type="pres">
      <dgm:prSet presAssocID="{C3A28BE8-15D0-4E2A-8661-ADF5722B6FA5}" presName="parentText" presStyleLbl="node1" presStyleIdx="0" presStyleCnt="3" custScaleX="990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28B73-891F-40C4-9DB0-0DD795C8249C}" type="pres">
      <dgm:prSet presAssocID="{C3A28BE8-15D0-4E2A-8661-ADF5722B6FA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A2B08-281C-429F-9E34-BFC36B723572}" type="pres">
      <dgm:prSet presAssocID="{3222858B-172D-41CD-B7EE-3A191F5D4314}" presName="sp" presStyleCnt="0"/>
      <dgm:spPr/>
      <dgm:t>
        <a:bodyPr/>
        <a:lstStyle/>
        <a:p>
          <a:endParaRPr lang="en-US"/>
        </a:p>
      </dgm:t>
    </dgm:pt>
    <dgm:pt modelId="{8C668F4A-75DD-4E09-982C-7626F6D76C29}" type="pres">
      <dgm:prSet presAssocID="{145C0F89-7FB4-492C-B08F-499B48BFC1E6}" presName="linNode" presStyleCnt="0"/>
      <dgm:spPr/>
      <dgm:t>
        <a:bodyPr/>
        <a:lstStyle/>
        <a:p>
          <a:endParaRPr lang="en-US"/>
        </a:p>
      </dgm:t>
    </dgm:pt>
    <dgm:pt modelId="{C5E599DE-254B-4546-B107-2DCB1E8453C4}" type="pres">
      <dgm:prSet presAssocID="{145C0F89-7FB4-492C-B08F-499B48BFC1E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FF175-BE8B-4610-8F06-1027E31015E6}" type="pres">
      <dgm:prSet presAssocID="{145C0F89-7FB4-492C-B08F-499B48BFC1E6}" presName="descendantText" presStyleLbl="alignAccFollowNode1" presStyleIdx="1" presStyleCnt="3" custScaleY="9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DB406-3DEE-46C2-ACFC-EDF5F86249DF}" type="pres">
      <dgm:prSet presAssocID="{E920E0E8-1D55-4C2C-8622-01FABF52433B}" presName="sp" presStyleCnt="0"/>
      <dgm:spPr/>
      <dgm:t>
        <a:bodyPr/>
        <a:lstStyle/>
        <a:p>
          <a:endParaRPr lang="en-US"/>
        </a:p>
      </dgm:t>
    </dgm:pt>
    <dgm:pt modelId="{2F849836-3070-40F1-B055-337B4E3455F9}" type="pres">
      <dgm:prSet presAssocID="{FBACFEF5-1541-4D2F-8764-384F67111A36}" presName="linNode" presStyleCnt="0"/>
      <dgm:spPr/>
      <dgm:t>
        <a:bodyPr/>
        <a:lstStyle/>
        <a:p>
          <a:endParaRPr lang="en-US"/>
        </a:p>
      </dgm:t>
    </dgm:pt>
    <dgm:pt modelId="{2F5BBC6D-8F87-4F49-96ED-FBDC5FD46947}" type="pres">
      <dgm:prSet presAssocID="{FBACFEF5-1541-4D2F-8764-384F67111A3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B1DB9-2A0E-47B6-997F-D4AC7E2FEE6F}" type="pres">
      <dgm:prSet presAssocID="{FBACFEF5-1541-4D2F-8764-384F67111A36}" presName="descendantText" presStyleLbl="alignAccFollowNode1" presStyleIdx="2" presStyleCnt="3" custScaleY="117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963F17-C26E-AB4D-8C01-7F9BE24C0670}" type="presOf" srcId="{D86073DF-9B42-4092-A736-42F4B46B0E0E}" destId="{53F28B73-891F-40C4-9DB0-0DD795C8249C}" srcOrd="0" destOrd="2" presId="urn:microsoft.com/office/officeart/2005/8/layout/vList5"/>
    <dgm:cxn modelId="{5215E8E2-33D9-415F-9069-86DA210CDD0D}" srcId="{C3A28BE8-15D0-4E2A-8661-ADF5722B6FA5}" destId="{A45BDA10-863E-4C0C-B6BC-3EC053987CED}" srcOrd="3" destOrd="0" parTransId="{79E3F18B-FDB8-46C1-95CE-FAB20503BF5C}" sibTransId="{8D85B7A3-BD3C-45C3-AD16-D2D20CC05DEA}"/>
    <dgm:cxn modelId="{5E16D977-738F-954E-91BC-838179CB40FC}" type="presOf" srcId="{1621A961-A95A-48A6-92DA-B389DC58A9CF}" destId="{1588BC70-3950-45F8-ACDF-9170672780EA}" srcOrd="0" destOrd="0" presId="urn:microsoft.com/office/officeart/2005/8/layout/vList5"/>
    <dgm:cxn modelId="{A5C23CE6-FFA1-4C68-ADD4-0E278A3C84F9}" srcId="{FBACFEF5-1541-4D2F-8764-384F67111A36}" destId="{365572EF-69F6-447E-A183-C0704A14C965}" srcOrd="0" destOrd="0" parTransId="{E46F23EE-A5AC-460E-AD46-38FB1EFE50BF}" sibTransId="{DFDFF0FE-6743-4442-999B-E69EAE27D90D}"/>
    <dgm:cxn modelId="{66781894-328C-E74D-BD9F-32E5674E439E}" type="presOf" srcId="{C3A28BE8-15D0-4E2A-8661-ADF5722B6FA5}" destId="{E10D70CD-E90B-4D35-839E-78F22AED3AE7}" srcOrd="0" destOrd="0" presId="urn:microsoft.com/office/officeart/2005/8/layout/vList5"/>
    <dgm:cxn modelId="{88D8DFC0-7988-4E01-A4D9-868975E607B6}" srcId="{C3A28BE8-15D0-4E2A-8661-ADF5722B6FA5}" destId="{CE16423B-527E-4D27-9801-223E85FA0360}" srcOrd="0" destOrd="0" parTransId="{36FBF80A-4D07-48AE-86A4-80C7D6C28B72}" sibTransId="{350996E5-351E-4174-80E1-DE1F13CD2DC2}"/>
    <dgm:cxn modelId="{325647BE-E70D-4795-BF8C-FBD93F973BA5}" srcId="{AA8E4167-AEE9-4ED9-900B-D24AEC5672CF}" destId="{AA31AB31-837B-4F33-8B20-897070A8F4B0}" srcOrd="0" destOrd="0" parTransId="{A81A3CF3-5232-48D9-9DE8-6E8DF3C176D0}" sibTransId="{483B523D-9615-46E5-BE69-762EDB5BCDD2}"/>
    <dgm:cxn modelId="{A535C71E-61F9-0D4C-980D-B79FC34A5166}" type="presOf" srcId="{A45BDA10-863E-4C0C-B6BC-3EC053987CED}" destId="{53F28B73-891F-40C4-9DB0-0DD795C8249C}" srcOrd="0" destOrd="3" presId="urn:microsoft.com/office/officeart/2005/8/layout/vList5"/>
    <dgm:cxn modelId="{3209D2CF-5672-2E4B-A549-B0F013F2C74D}" type="presOf" srcId="{9AF1FF7D-0A22-4AA2-8F49-EC9AB45683D4}" destId="{0EAB1DB9-2A0E-47B6-997F-D4AC7E2FEE6F}" srcOrd="0" destOrd="2" presId="urn:microsoft.com/office/officeart/2005/8/layout/vList5"/>
    <dgm:cxn modelId="{7B2CDCE0-B42C-A74B-B44A-BE53A9096FDA}" type="presOf" srcId="{AA31AB31-837B-4F33-8B20-897070A8F4B0}" destId="{8F0FF175-BE8B-4610-8F06-1027E31015E6}" srcOrd="0" destOrd="1" presId="urn:microsoft.com/office/officeart/2005/8/layout/vList5"/>
    <dgm:cxn modelId="{26375B15-3E0E-403C-8A6E-835225CE82C0}" srcId="{FBACFEF5-1541-4D2F-8764-384F67111A36}" destId="{2AC4A572-A232-4CD9-BB9B-53632EF63216}" srcOrd="3" destOrd="0" parTransId="{EFFF291F-ECB2-451F-9A23-AFF4A403A3F7}" sibTransId="{D531675B-4830-4647-B772-134FAF5905A2}"/>
    <dgm:cxn modelId="{51C0C236-6EC8-4B3E-8D2A-5C6BF614D30A}" srcId="{1621A961-A95A-48A6-92DA-B389DC58A9CF}" destId="{145C0F89-7FB4-492C-B08F-499B48BFC1E6}" srcOrd="1" destOrd="0" parTransId="{6C90A396-4BA2-4672-8920-3733A43FBD86}" sibTransId="{E920E0E8-1D55-4C2C-8622-01FABF52433B}"/>
    <dgm:cxn modelId="{7018AD8C-9C37-43ED-A25D-8C21D52C3A62}" srcId="{FBACFEF5-1541-4D2F-8764-384F67111A36}" destId="{9AF1FF7D-0A22-4AA2-8F49-EC9AB45683D4}" srcOrd="2" destOrd="0" parTransId="{EE815C8B-F2A1-472E-9EC5-341DE65757BC}" sibTransId="{F29F6137-0FEC-4E7F-9CA5-74887FE10E61}"/>
    <dgm:cxn modelId="{20F0139F-EF67-D943-AA40-C23AC09ADBC8}" type="presOf" srcId="{365572EF-69F6-447E-A183-C0704A14C965}" destId="{0EAB1DB9-2A0E-47B6-997F-D4AC7E2FEE6F}" srcOrd="0" destOrd="0" presId="urn:microsoft.com/office/officeart/2005/8/layout/vList5"/>
    <dgm:cxn modelId="{0FFDE677-2DBB-2443-91CB-A761ED116752}" type="presOf" srcId="{EE6A26E6-28C5-435D-8C85-486FB9F04966}" destId="{53F28B73-891F-40C4-9DB0-0DD795C8249C}" srcOrd="0" destOrd="1" presId="urn:microsoft.com/office/officeart/2005/8/layout/vList5"/>
    <dgm:cxn modelId="{22041737-E11D-3348-942A-DD48D8DA9F05}" type="presOf" srcId="{145C0F89-7FB4-492C-B08F-499B48BFC1E6}" destId="{C5E599DE-254B-4546-B107-2DCB1E8453C4}" srcOrd="0" destOrd="0" presId="urn:microsoft.com/office/officeart/2005/8/layout/vList5"/>
    <dgm:cxn modelId="{2AAACAFE-68AA-44C0-BF82-3192D1DE2713}" srcId="{1621A961-A95A-48A6-92DA-B389DC58A9CF}" destId="{FBACFEF5-1541-4D2F-8764-384F67111A36}" srcOrd="2" destOrd="0" parTransId="{53872812-1DF4-4EA4-BA11-2524C2292F28}" sibTransId="{5BE72F10-BEDD-497A-A3A9-310F89D81F5A}"/>
    <dgm:cxn modelId="{D4D679D9-2C1D-7C45-B5C3-D0C9879522C0}" type="presOf" srcId="{CE16423B-527E-4D27-9801-223E85FA0360}" destId="{53F28B73-891F-40C4-9DB0-0DD795C8249C}" srcOrd="0" destOrd="0" presId="urn:microsoft.com/office/officeart/2005/8/layout/vList5"/>
    <dgm:cxn modelId="{310E4A28-93C0-49BE-B98F-E34EFDF5984B}" srcId="{C3A28BE8-15D0-4E2A-8661-ADF5722B6FA5}" destId="{EE6A26E6-28C5-435D-8C85-486FB9F04966}" srcOrd="1" destOrd="0" parTransId="{4BAB6A27-719F-4BE9-848F-5A6759CFAD4F}" sibTransId="{0E335F3C-A74B-455F-B6D6-940CCF3251A0}"/>
    <dgm:cxn modelId="{441ACE0B-7465-43D7-9CC4-9EB9BD0DF59D}" srcId="{FBACFEF5-1541-4D2F-8764-384F67111A36}" destId="{96441AB7-D7BC-415A-A847-6D23A5E95B34}" srcOrd="1" destOrd="0" parTransId="{0E0AFA60-4BE6-45D8-80F7-2D754EBD4965}" sibTransId="{D433D23A-F70D-414D-85E4-F387F0AE53D3}"/>
    <dgm:cxn modelId="{6C8077C7-431A-4A26-A39B-A28EDC813AF9}" srcId="{FBACFEF5-1541-4D2F-8764-384F67111A36}" destId="{B5E8FFDF-B96A-4853-8599-46BF905F84F8}" srcOrd="4" destOrd="0" parTransId="{891D3E66-F961-426C-9EF2-6B89F76FFDC0}" sibTransId="{1FD60C76-ED08-493F-8A35-1B60F778151F}"/>
    <dgm:cxn modelId="{DE1FFE9D-2620-4518-97DF-283A44948104}" srcId="{C3A28BE8-15D0-4E2A-8661-ADF5722B6FA5}" destId="{D86073DF-9B42-4092-A736-42F4B46B0E0E}" srcOrd="2" destOrd="0" parTransId="{FFD8B2AC-7451-474E-8A26-8210B8991FB5}" sibTransId="{453D9767-034E-4059-95DB-BC9EE2015F2C}"/>
    <dgm:cxn modelId="{BAC176A7-DB8D-4448-A39C-E0C8C8E73E60}" type="presOf" srcId="{96441AB7-D7BC-415A-A847-6D23A5E95B34}" destId="{0EAB1DB9-2A0E-47B6-997F-D4AC7E2FEE6F}" srcOrd="0" destOrd="1" presId="urn:microsoft.com/office/officeart/2005/8/layout/vList5"/>
    <dgm:cxn modelId="{EDABA366-732C-0D4C-A3C2-74CC148F345E}" type="presOf" srcId="{FBACFEF5-1541-4D2F-8764-384F67111A36}" destId="{2F5BBC6D-8F87-4F49-96ED-FBDC5FD46947}" srcOrd="0" destOrd="0" presId="urn:microsoft.com/office/officeart/2005/8/layout/vList5"/>
    <dgm:cxn modelId="{6EF91381-B739-FC4F-9E15-D015092031A8}" type="presOf" srcId="{AA8E4167-AEE9-4ED9-900B-D24AEC5672CF}" destId="{8F0FF175-BE8B-4610-8F06-1027E31015E6}" srcOrd="0" destOrd="0" presId="urn:microsoft.com/office/officeart/2005/8/layout/vList5"/>
    <dgm:cxn modelId="{570FD695-6035-4C4E-BE58-EF8613DA6062}" type="presOf" srcId="{B5E8FFDF-B96A-4853-8599-46BF905F84F8}" destId="{0EAB1DB9-2A0E-47B6-997F-D4AC7E2FEE6F}" srcOrd="0" destOrd="4" presId="urn:microsoft.com/office/officeart/2005/8/layout/vList5"/>
    <dgm:cxn modelId="{0C9A450F-0277-4DEA-A5AA-E4E21D994540}" srcId="{1621A961-A95A-48A6-92DA-B389DC58A9CF}" destId="{C3A28BE8-15D0-4E2A-8661-ADF5722B6FA5}" srcOrd="0" destOrd="0" parTransId="{EEE072E7-CCE6-43D3-8092-4654F62C966E}" sibTransId="{3222858B-172D-41CD-B7EE-3A191F5D4314}"/>
    <dgm:cxn modelId="{169AA7B9-0D5B-494D-9B26-B8E34B550D00}" srcId="{145C0F89-7FB4-492C-B08F-499B48BFC1E6}" destId="{AA8E4167-AEE9-4ED9-900B-D24AEC5672CF}" srcOrd="0" destOrd="0" parTransId="{28ACD1C1-D812-4E8C-B7C7-BD58EF0255EB}" sibTransId="{7704B7B3-47F8-4CDF-93BF-BC048AD7DC35}"/>
    <dgm:cxn modelId="{67F45E92-DF92-A44E-A368-868715925DF3}" type="presOf" srcId="{2AC4A572-A232-4CD9-BB9B-53632EF63216}" destId="{0EAB1DB9-2A0E-47B6-997F-D4AC7E2FEE6F}" srcOrd="0" destOrd="3" presId="urn:microsoft.com/office/officeart/2005/8/layout/vList5"/>
    <dgm:cxn modelId="{E146AFA9-D283-7047-A7E1-6A0FD0EEB681}" type="presParOf" srcId="{1588BC70-3950-45F8-ACDF-9170672780EA}" destId="{77318C70-C986-4F91-9A7A-A71C6F23C3D6}" srcOrd="0" destOrd="0" presId="urn:microsoft.com/office/officeart/2005/8/layout/vList5"/>
    <dgm:cxn modelId="{22702DDB-53EA-4C43-9E31-D1B6BDCC8A1A}" type="presParOf" srcId="{77318C70-C986-4F91-9A7A-A71C6F23C3D6}" destId="{E10D70CD-E90B-4D35-839E-78F22AED3AE7}" srcOrd="0" destOrd="0" presId="urn:microsoft.com/office/officeart/2005/8/layout/vList5"/>
    <dgm:cxn modelId="{4689900F-A646-8B47-908F-15D9061A3D47}" type="presParOf" srcId="{77318C70-C986-4F91-9A7A-A71C6F23C3D6}" destId="{53F28B73-891F-40C4-9DB0-0DD795C8249C}" srcOrd="1" destOrd="0" presId="urn:microsoft.com/office/officeart/2005/8/layout/vList5"/>
    <dgm:cxn modelId="{F70FB85F-3DC0-224E-9E91-7DD464647676}" type="presParOf" srcId="{1588BC70-3950-45F8-ACDF-9170672780EA}" destId="{BBBA2B08-281C-429F-9E34-BFC36B723572}" srcOrd="1" destOrd="0" presId="urn:microsoft.com/office/officeart/2005/8/layout/vList5"/>
    <dgm:cxn modelId="{3F66F8FC-4C8D-9C4F-B18F-8AEF7DF6B166}" type="presParOf" srcId="{1588BC70-3950-45F8-ACDF-9170672780EA}" destId="{8C668F4A-75DD-4E09-982C-7626F6D76C29}" srcOrd="2" destOrd="0" presId="urn:microsoft.com/office/officeart/2005/8/layout/vList5"/>
    <dgm:cxn modelId="{18E93255-CA7B-0E42-9366-82D11D5D1871}" type="presParOf" srcId="{8C668F4A-75DD-4E09-982C-7626F6D76C29}" destId="{C5E599DE-254B-4546-B107-2DCB1E8453C4}" srcOrd="0" destOrd="0" presId="urn:microsoft.com/office/officeart/2005/8/layout/vList5"/>
    <dgm:cxn modelId="{74AFFC53-35F0-3841-8D6E-E640E3C1F3A9}" type="presParOf" srcId="{8C668F4A-75DD-4E09-982C-7626F6D76C29}" destId="{8F0FF175-BE8B-4610-8F06-1027E31015E6}" srcOrd="1" destOrd="0" presId="urn:microsoft.com/office/officeart/2005/8/layout/vList5"/>
    <dgm:cxn modelId="{DBD01617-3720-5C4D-8C6E-734400FC6354}" type="presParOf" srcId="{1588BC70-3950-45F8-ACDF-9170672780EA}" destId="{C39DB406-3DEE-46C2-ACFC-EDF5F86249DF}" srcOrd="3" destOrd="0" presId="urn:microsoft.com/office/officeart/2005/8/layout/vList5"/>
    <dgm:cxn modelId="{BBAE5F30-D482-B743-BDF1-E4D371A7405D}" type="presParOf" srcId="{1588BC70-3950-45F8-ACDF-9170672780EA}" destId="{2F849836-3070-40F1-B055-337B4E3455F9}" srcOrd="4" destOrd="0" presId="urn:microsoft.com/office/officeart/2005/8/layout/vList5"/>
    <dgm:cxn modelId="{DB8A7DC0-D2BC-0D46-9F7F-555EEAE8D774}" type="presParOf" srcId="{2F849836-3070-40F1-B055-337B4E3455F9}" destId="{2F5BBC6D-8F87-4F49-96ED-FBDC5FD46947}" srcOrd="0" destOrd="0" presId="urn:microsoft.com/office/officeart/2005/8/layout/vList5"/>
    <dgm:cxn modelId="{457B8D4E-1293-0F4D-AA06-279EB12B3B96}" type="presParOf" srcId="{2F849836-3070-40F1-B055-337B4E3455F9}" destId="{0EAB1DB9-2A0E-47B6-997F-D4AC7E2FEE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BB3F6B-3A11-4E7D-8814-657C713DE8E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0AC905-F38D-41DD-B26C-E4802B5FD803}">
      <dgm:prSet phldrT="[Text]"/>
      <dgm:spPr/>
      <dgm:t>
        <a:bodyPr/>
        <a:lstStyle/>
        <a:p>
          <a:r>
            <a:rPr lang="en-US" dirty="0"/>
            <a:t>Don’t Judge</a:t>
          </a:r>
        </a:p>
      </dgm:t>
    </dgm:pt>
    <dgm:pt modelId="{F2E866D8-39D3-4009-9E05-36EBB414343D}" type="parTrans" cxnId="{EC4512A1-347A-460C-BBDB-C987B9671202}">
      <dgm:prSet/>
      <dgm:spPr/>
      <dgm:t>
        <a:bodyPr/>
        <a:lstStyle/>
        <a:p>
          <a:endParaRPr lang="en-US"/>
        </a:p>
      </dgm:t>
    </dgm:pt>
    <dgm:pt modelId="{6F24C22B-58F8-4AB8-9CC3-706F9A4FCB9E}" type="sibTrans" cxnId="{EC4512A1-347A-460C-BBDB-C987B9671202}">
      <dgm:prSet/>
      <dgm:spPr/>
      <dgm:t>
        <a:bodyPr/>
        <a:lstStyle/>
        <a:p>
          <a:endParaRPr lang="en-US"/>
        </a:p>
      </dgm:t>
    </dgm:pt>
    <dgm:pt modelId="{A37E6B69-A72C-4604-804F-099B01927C96}">
      <dgm:prSet phldrT="[Text]" custT="1"/>
      <dgm:spPr/>
      <dgm:t>
        <a:bodyPr/>
        <a:lstStyle/>
        <a:p>
          <a:r>
            <a:rPr lang="en-US" sz="1400" dirty="0"/>
            <a:t>Don’t evaluate</a:t>
          </a:r>
        </a:p>
      </dgm:t>
    </dgm:pt>
    <dgm:pt modelId="{D3E1C74C-44E4-45CB-B444-0F2BB1B457B7}" type="parTrans" cxnId="{E0DB5E1D-DEE1-4179-A95B-96993B8036D4}">
      <dgm:prSet/>
      <dgm:spPr/>
      <dgm:t>
        <a:bodyPr/>
        <a:lstStyle/>
        <a:p>
          <a:endParaRPr lang="en-US"/>
        </a:p>
      </dgm:t>
    </dgm:pt>
    <dgm:pt modelId="{2536C50C-90B7-4C90-8FB5-735C74EE7672}" type="sibTrans" cxnId="{E0DB5E1D-DEE1-4179-A95B-96993B8036D4}">
      <dgm:prSet/>
      <dgm:spPr/>
      <dgm:t>
        <a:bodyPr/>
        <a:lstStyle/>
        <a:p>
          <a:endParaRPr lang="en-US"/>
        </a:p>
      </dgm:t>
    </dgm:pt>
    <dgm:pt modelId="{BAD31765-0768-4155-A76F-FAAB4A68D7FF}">
      <dgm:prSet phldrT="[Text]"/>
      <dgm:spPr/>
      <dgm:t>
        <a:bodyPr/>
        <a:lstStyle/>
        <a:p>
          <a:r>
            <a:rPr lang="en-US" dirty="0"/>
            <a:t>Focus Mindfully</a:t>
          </a:r>
        </a:p>
      </dgm:t>
    </dgm:pt>
    <dgm:pt modelId="{BC52193F-C679-432E-B000-9EBC9D04500D}" type="parTrans" cxnId="{430D93AF-F0D7-40B9-8DAD-349C006EDE51}">
      <dgm:prSet/>
      <dgm:spPr/>
      <dgm:t>
        <a:bodyPr/>
        <a:lstStyle/>
        <a:p>
          <a:endParaRPr lang="en-US"/>
        </a:p>
      </dgm:t>
    </dgm:pt>
    <dgm:pt modelId="{5AC15DCA-0D98-4BD2-821C-E829FCE2676D}" type="sibTrans" cxnId="{430D93AF-F0D7-40B9-8DAD-349C006EDE51}">
      <dgm:prSet/>
      <dgm:spPr/>
      <dgm:t>
        <a:bodyPr/>
        <a:lstStyle/>
        <a:p>
          <a:endParaRPr lang="en-US"/>
        </a:p>
      </dgm:t>
    </dgm:pt>
    <dgm:pt modelId="{8FE11057-9CB6-47BE-B91A-71DF9DAB2B37}">
      <dgm:prSet phldrT="[Text]" custT="1"/>
      <dgm:spPr/>
      <dgm:t>
        <a:bodyPr/>
        <a:lstStyle/>
        <a:p>
          <a:r>
            <a:rPr lang="en-US" sz="1400" dirty="0"/>
            <a:t>Focus on one thing at a time  </a:t>
          </a:r>
        </a:p>
      </dgm:t>
    </dgm:pt>
    <dgm:pt modelId="{23EA842D-8C5B-40F6-B243-09CB84A05F77}" type="parTrans" cxnId="{583B27BF-6B20-49E9-8D7D-03C56F03EA89}">
      <dgm:prSet/>
      <dgm:spPr/>
      <dgm:t>
        <a:bodyPr/>
        <a:lstStyle/>
        <a:p>
          <a:endParaRPr lang="en-US"/>
        </a:p>
      </dgm:t>
    </dgm:pt>
    <dgm:pt modelId="{FABDBC2E-350A-461B-8D02-3B10E3823EFF}" type="sibTrans" cxnId="{583B27BF-6B20-49E9-8D7D-03C56F03EA89}">
      <dgm:prSet/>
      <dgm:spPr/>
      <dgm:t>
        <a:bodyPr/>
        <a:lstStyle/>
        <a:p>
          <a:endParaRPr lang="en-US"/>
        </a:p>
      </dgm:t>
    </dgm:pt>
    <dgm:pt modelId="{24DBF455-9E08-4A04-8BAE-A3991A9BD71B}">
      <dgm:prSet phldrT="[Text]"/>
      <dgm:spPr/>
      <dgm:t>
        <a:bodyPr/>
        <a:lstStyle/>
        <a:p>
          <a:r>
            <a:rPr lang="en-US" dirty="0"/>
            <a:t>Do What Works</a:t>
          </a:r>
        </a:p>
      </dgm:t>
    </dgm:pt>
    <dgm:pt modelId="{15346AC2-83E7-4AEE-A99F-90F386B33E0D}" type="parTrans" cxnId="{B136058F-CC80-4DD9-9C2A-2D20FB37E64B}">
      <dgm:prSet/>
      <dgm:spPr/>
      <dgm:t>
        <a:bodyPr/>
        <a:lstStyle/>
        <a:p>
          <a:endParaRPr lang="en-US"/>
        </a:p>
      </dgm:t>
    </dgm:pt>
    <dgm:pt modelId="{157EABA9-EF7D-40F4-AC36-3B63E8DE60F6}" type="sibTrans" cxnId="{B136058F-CC80-4DD9-9C2A-2D20FB37E64B}">
      <dgm:prSet/>
      <dgm:spPr/>
      <dgm:t>
        <a:bodyPr/>
        <a:lstStyle/>
        <a:p>
          <a:endParaRPr lang="en-US"/>
        </a:p>
      </dgm:t>
    </dgm:pt>
    <dgm:pt modelId="{D9667394-C7CF-46DB-BAE9-9715C6804670}">
      <dgm:prSet phldrT="[Text]" custT="1"/>
      <dgm:spPr/>
      <dgm:t>
        <a:bodyPr/>
        <a:lstStyle/>
        <a:p>
          <a:r>
            <a:rPr lang="en-US" sz="1400" dirty="0"/>
            <a:t>Focus on what works for </a:t>
          </a:r>
          <a:r>
            <a:rPr lang="en-US" sz="1400" dirty="0" smtClean="0"/>
            <a:t>you</a:t>
          </a:r>
          <a:endParaRPr lang="en-US" sz="1400" dirty="0"/>
        </a:p>
      </dgm:t>
    </dgm:pt>
    <dgm:pt modelId="{155D5FAD-6190-4FA2-A148-DDCA2AF49E1F}" type="parTrans" cxnId="{F9763AEF-8B40-4A46-B354-8FC14249FC17}">
      <dgm:prSet/>
      <dgm:spPr/>
      <dgm:t>
        <a:bodyPr/>
        <a:lstStyle/>
        <a:p>
          <a:endParaRPr lang="en-US"/>
        </a:p>
      </dgm:t>
    </dgm:pt>
    <dgm:pt modelId="{3F71A6EE-CFD6-468B-9A25-5BB7B16D6D6A}" type="sibTrans" cxnId="{F9763AEF-8B40-4A46-B354-8FC14249FC17}">
      <dgm:prSet/>
      <dgm:spPr/>
      <dgm:t>
        <a:bodyPr/>
        <a:lstStyle/>
        <a:p>
          <a:endParaRPr lang="en-US"/>
        </a:p>
      </dgm:t>
    </dgm:pt>
    <dgm:pt modelId="{1D3CBB80-A95A-49B7-8917-BB567FA21F48}">
      <dgm:prSet custT="1"/>
      <dgm:spPr/>
      <dgm:t>
        <a:bodyPr/>
        <a:lstStyle/>
        <a:p>
          <a:r>
            <a:rPr lang="en-US" sz="1400" dirty="0"/>
            <a:t>Accept the moment</a:t>
          </a:r>
        </a:p>
      </dgm:t>
    </dgm:pt>
    <dgm:pt modelId="{74EB279E-411A-4255-879E-238CC1EF9B52}" type="parTrans" cxnId="{EEDE6C12-2332-4CBE-8BF1-DEEED3853BFC}">
      <dgm:prSet/>
      <dgm:spPr/>
      <dgm:t>
        <a:bodyPr/>
        <a:lstStyle/>
        <a:p>
          <a:endParaRPr lang="en-US"/>
        </a:p>
      </dgm:t>
    </dgm:pt>
    <dgm:pt modelId="{A6961AFC-0EB9-4682-869C-01652DEC256F}" type="sibTrans" cxnId="{EEDE6C12-2332-4CBE-8BF1-DEEED3853BFC}">
      <dgm:prSet/>
      <dgm:spPr/>
      <dgm:t>
        <a:bodyPr/>
        <a:lstStyle/>
        <a:p>
          <a:endParaRPr lang="en-US"/>
        </a:p>
      </dgm:t>
    </dgm:pt>
    <dgm:pt modelId="{F9528F68-3DC2-4D96-B0E2-C9909E4A2A7C}">
      <dgm:prSet custT="1"/>
      <dgm:spPr/>
      <dgm:t>
        <a:bodyPr/>
        <a:lstStyle/>
        <a:p>
          <a:r>
            <a:rPr lang="en-US" sz="1400" dirty="0"/>
            <a:t>Just acknowledge the emotion- don’t get pulled into it</a:t>
          </a:r>
        </a:p>
      </dgm:t>
    </dgm:pt>
    <dgm:pt modelId="{2D1FCAAD-710D-4EAD-8587-420B53AD1B81}" type="parTrans" cxnId="{EA87345F-C73A-4E0C-B019-70756230A61B}">
      <dgm:prSet/>
      <dgm:spPr/>
      <dgm:t>
        <a:bodyPr/>
        <a:lstStyle/>
        <a:p>
          <a:endParaRPr lang="en-US"/>
        </a:p>
      </dgm:t>
    </dgm:pt>
    <dgm:pt modelId="{BB8899B8-5829-443B-AA97-FC53F1A922A3}" type="sibTrans" cxnId="{EA87345F-C73A-4E0C-B019-70756230A61B}">
      <dgm:prSet/>
      <dgm:spPr/>
      <dgm:t>
        <a:bodyPr/>
        <a:lstStyle/>
        <a:p>
          <a:endParaRPr lang="en-US"/>
        </a:p>
      </dgm:t>
    </dgm:pt>
    <dgm:pt modelId="{B6CCAB5F-9634-44AD-B8E0-65015FE7DA61}">
      <dgm:prSet custT="1"/>
      <dgm:spPr/>
      <dgm:t>
        <a:bodyPr/>
        <a:lstStyle/>
        <a:p>
          <a:r>
            <a:rPr lang="en-US" sz="1400" dirty="0"/>
            <a:t>Don’t judge your judging</a:t>
          </a:r>
        </a:p>
      </dgm:t>
    </dgm:pt>
    <dgm:pt modelId="{8C9EB9B2-A982-45A3-AECB-1F8411D6195D}" type="parTrans" cxnId="{A245785C-979C-492C-82DB-48B0E5C6EB41}">
      <dgm:prSet/>
      <dgm:spPr/>
      <dgm:t>
        <a:bodyPr/>
        <a:lstStyle/>
        <a:p>
          <a:endParaRPr lang="en-US"/>
        </a:p>
      </dgm:t>
    </dgm:pt>
    <dgm:pt modelId="{88F667EE-FB74-49EA-BE14-C4EFD8742DD3}" type="sibTrans" cxnId="{A245785C-979C-492C-82DB-48B0E5C6EB41}">
      <dgm:prSet/>
      <dgm:spPr/>
      <dgm:t>
        <a:bodyPr/>
        <a:lstStyle/>
        <a:p>
          <a:endParaRPr lang="en-US"/>
        </a:p>
      </dgm:t>
    </dgm:pt>
    <dgm:pt modelId="{82CE0501-F05E-4425-8694-12EF28C1A5A1}">
      <dgm:prSet custT="1"/>
      <dgm:spPr/>
      <dgm:t>
        <a:bodyPr/>
        <a:lstStyle/>
        <a:p>
          <a:r>
            <a:rPr lang="en-US" sz="1400" dirty="0"/>
            <a:t>Let go of distractions</a:t>
          </a:r>
        </a:p>
      </dgm:t>
    </dgm:pt>
    <dgm:pt modelId="{C8224804-0007-41FF-8193-D9F3D03417C1}" type="parTrans" cxnId="{D8B784B6-DC8E-44B5-938F-9F2E28C3AA66}">
      <dgm:prSet/>
      <dgm:spPr/>
      <dgm:t>
        <a:bodyPr/>
        <a:lstStyle/>
        <a:p>
          <a:endParaRPr lang="en-US"/>
        </a:p>
      </dgm:t>
    </dgm:pt>
    <dgm:pt modelId="{3BCA7FB0-7F9E-4F20-AB63-5E88ECF8E0D5}" type="sibTrans" cxnId="{D8B784B6-DC8E-44B5-938F-9F2E28C3AA66}">
      <dgm:prSet/>
      <dgm:spPr/>
      <dgm:t>
        <a:bodyPr/>
        <a:lstStyle/>
        <a:p>
          <a:endParaRPr lang="en-US"/>
        </a:p>
      </dgm:t>
    </dgm:pt>
    <dgm:pt modelId="{92FEA1E1-B45B-4A17-8318-1675E4D3FC39}">
      <dgm:prSet custT="1"/>
      <dgm:spPr/>
      <dgm:t>
        <a:bodyPr/>
        <a:lstStyle/>
        <a:p>
          <a:r>
            <a:rPr lang="en-US" sz="1400" dirty="0"/>
            <a:t>Act as skillfully as you </a:t>
          </a:r>
          <a:r>
            <a:rPr lang="en-US" sz="1400" dirty="0" smtClean="0"/>
            <a:t>can. Play by the rules</a:t>
          </a:r>
          <a:endParaRPr lang="en-US" sz="1400" dirty="0"/>
        </a:p>
      </dgm:t>
    </dgm:pt>
    <dgm:pt modelId="{FA64BC15-853E-49C3-A262-171C3B5EE457}" type="parTrans" cxnId="{A4337CDF-0DF9-451B-B294-031DC5B7ACD7}">
      <dgm:prSet/>
      <dgm:spPr/>
      <dgm:t>
        <a:bodyPr/>
        <a:lstStyle/>
        <a:p>
          <a:endParaRPr lang="en-US"/>
        </a:p>
      </dgm:t>
    </dgm:pt>
    <dgm:pt modelId="{0A9C506C-0DAB-4609-82B7-FCA5867DC067}" type="sibTrans" cxnId="{A4337CDF-0DF9-451B-B294-031DC5B7ACD7}">
      <dgm:prSet/>
      <dgm:spPr/>
      <dgm:t>
        <a:bodyPr/>
        <a:lstStyle/>
        <a:p>
          <a:endParaRPr lang="en-US"/>
        </a:p>
      </dgm:t>
    </dgm:pt>
    <dgm:pt modelId="{8CE58F56-5246-4BB2-B71B-4FB688F6B4BE}">
      <dgm:prSet custT="1"/>
      <dgm:spPr/>
      <dgm:t>
        <a:bodyPr/>
        <a:lstStyle/>
        <a:p>
          <a:r>
            <a:rPr lang="en-US" sz="1400" dirty="0"/>
            <a:t>Keep your eye on what you want in the long run</a:t>
          </a:r>
        </a:p>
      </dgm:t>
    </dgm:pt>
    <dgm:pt modelId="{6E149716-EBB2-4AA3-8F88-30507EF2BAA0}" type="parTrans" cxnId="{B725B30D-0F74-4BEE-B634-925A7B5F1DBC}">
      <dgm:prSet/>
      <dgm:spPr/>
      <dgm:t>
        <a:bodyPr/>
        <a:lstStyle/>
        <a:p>
          <a:endParaRPr lang="en-US"/>
        </a:p>
      </dgm:t>
    </dgm:pt>
    <dgm:pt modelId="{8133D200-2140-4847-8824-DDE9B4023401}" type="sibTrans" cxnId="{B725B30D-0F74-4BEE-B634-925A7B5F1DBC}">
      <dgm:prSet/>
      <dgm:spPr/>
      <dgm:t>
        <a:bodyPr/>
        <a:lstStyle/>
        <a:p>
          <a:endParaRPr lang="en-US"/>
        </a:p>
      </dgm:t>
    </dgm:pt>
    <dgm:pt modelId="{C4566968-AD78-475A-AC6D-AA72BD5BD127}">
      <dgm:prSet custT="1"/>
      <dgm:spPr/>
      <dgm:t>
        <a:bodyPr/>
        <a:lstStyle/>
        <a:p>
          <a:r>
            <a:rPr lang="en-US" sz="1400" dirty="0"/>
            <a:t>Do what you need to achieve your goals</a:t>
          </a:r>
        </a:p>
      </dgm:t>
    </dgm:pt>
    <dgm:pt modelId="{E0E6F127-FAEF-4F4C-8677-0974BA16EBDA}" type="parTrans" cxnId="{9855DB38-CD7C-488B-84FD-577E41219EC9}">
      <dgm:prSet/>
      <dgm:spPr/>
      <dgm:t>
        <a:bodyPr/>
        <a:lstStyle/>
        <a:p>
          <a:endParaRPr lang="en-US"/>
        </a:p>
      </dgm:t>
    </dgm:pt>
    <dgm:pt modelId="{AF7E8200-CE46-43C6-BC96-16880208DD4D}" type="sibTrans" cxnId="{9855DB38-CD7C-488B-84FD-577E41219EC9}">
      <dgm:prSet/>
      <dgm:spPr/>
      <dgm:t>
        <a:bodyPr/>
        <a:lstStyle/>
        <a:p>
          <a:endParaRPr lang="en-US"/>
        </a:p>
      </dgm:t>
    </dgm:pt>
    <dgm:pt modelId="{2FE43ACF-50EE-43A1-B949-CB95665BC628}">
      <dgm:prSet custT="1"/>
      <dgm:spPr/>
      <dgm:t>
        <a:bodyPr/>
        <a:lstStyle/>
        <a:p>
          <a:r>
            <a:rPr lang="en-US" sz="1400" dirty="0"/>
            <a:t>Let go of vengeance, useless anger, and feelings that hurt you and do not </a:t>
          </a:r>
          <a:r>
            <a:rPr lang="en-US" sz="1400" dirty="0" smtClean="0"/>
            <a:t>work</a:t>
          </a:r>
          <a:endParaRPr lang="en-US" sz="1400" dirty="0"/>
        </a:p>
      </dgm:t>
    </dgm:pt>
    <dgm:pt modelId="{326472A0-3F74-4A37-8388-5B466E759F85}" type="parTrans" cxnId="{48A7DE42-199D-4E12-8D3E-48D1216026F8}">
      <dgm:prSet/>
      <dgm:spPr/>
      <dgm:t>
        <a:bodyPr/>
        <a:lstStyle/>
        <a:p>
          <a:endParaRPr lang="en-US"/>
        </a:p>
      </dgm:t>
    </dgm:pt>
    <dgm:pt modelId="{B5914C49-E220-42AD-8551-0BA039ABB1A5}" type="sibTrans" cxnId="{48A7DE42-199D-4E12-8D3E-48D1216026F8}">
      <dgm:prSet/>
      <dgm:spPr/>
      <dgm:t>
        <a:bodyPr/>
        <a:lstStyle/>
        <a:p>
          <a:endParaRPr lang="en-US"/>
        </a:p>
      </dgm:t>
    </dgm:pt>
    <dgm:pt modelId="{B1D83D65-3A03-4FC0-943D-42B02594E6EC}">
      <dgm:prSet phldrT="[Text]" custT="1"/>
      <dgm:spPr/>
      <dgm:t>
        <a:bodyPr/>
        <a:lstStyle/>
        <a:p>
          <a:r>
            <a:rPr lang="en-US" sz="1400" dirty="0"/>
            <a:t>Stick to just the facts</a:t>
          </a:r>
        </a:p>
      </dgm:t>
    </dgm:pt>
    <dgm:pt modelId="{2DCC1799-827C-4115-80B6-2636454D5817}" type="parTrans" cxnId="{B8BB06E0-87C2-4FEA-AD25-43FC77B9FEE2}">
      <dgm:prSet/>
      <dgm:spPr/>
      <dgm:t>
        <a:bodyPr/>
        <a:lstStyle/>
        <a:p>
          <a:endParaRPr lang="en-US"/>
        </a:p>
      </dgm:t>
    </dgm:pt>
    <dgm:pt modelId="{D98BF31A-7BCF-46C6-87EE-11717B994525}" type="sibTrans" cxnId="{B8BB06E0-87C2-4FEA-AD25-43FC77B9FEE2}">
      <dgm:prSet/>
      <dgm:spPr/>
      <dgm:t>
        <a:bodyPr/>
        <a:lstStyle/>
        <a:p>
          <a:endParaRPr lang="en-US"/>
        </a:p>
      </dgm:t>
    </dgm:pt>
    <dgm:pt modelId="{E4F84883-16D7-41E5-98ED-B66ADF9EDD7D}" type="pres">
      <dgm:prSet presAssocID="{95BB3F6B-3A11-4E7D-8814-657C713DE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02C195-5C99-47D3-B24A-B8917A84D759}" type="pres">
      <dgm:prSet presAssocID="{740AC905-F38D-41DD-B26C-E4802B5FD803}" presName="linNode" presStyleCnt="0"/>
      <dgm:spPr/>
      <dgm:t>
        <a:bodyPr/>
        <a:lstStyle/>
        <a:p>
          <a:endParaRPr lang="en-US"/>
        </a:p>
      </dgm:t>
    </dgm:pt>
    <dgm:pt modelId="{734D8EA8-B7D9-4D06-AC9D-BD229EACC722}" type="pres">
      <dgm:prSet presAssocID="{740AC905-F38D-41DD-B26C-E4802B5FD80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FE8AF-84E4-4744-ABA7-33C92BA416E6}" type="pres">
      <dgm:prSet presAssocID="{740AC905-F38D-41DD-B26C-E4802B5FD80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F255A-FB9C-425B-AB34-9A07B54DF590}" type="pres">
      <dgm:prSet presAssocID="{6F24C22B-58F8-4AB8-9CC3-706F9A4FCB9E}" presName="sp" presStyleCnt="0"/>
      <dgm:spPr/>
      <dgm:t>
        <a:bodyPr/>
        <a:lstStyle/>
        <a:p>
          <a:endParaRPr lang="en-US"/>
        </a:p>
      </dgm:t>
    </dgm:pt>
    <dgm:pt modelId="{EEC1976A-459B-4F98-9319-D535752DEBCD}" type="pres">
      <dgm:prSet presAssocID="{BAD31765-0768-4155-A76F-FAAB4A68D7FF}" presName="linNode" presStyleCnt="0"/>
      <dgm:spPr/>
      <dgm:t>
        <a:bodyPr/>
        <a:lstStyle/>
        <a:p>
          <a:endParaRPr lang="en-US"/>
        </a:p>
      </dgm:t>
    </dgm:pt>
    <dgm:pt modelId="{9BBAE71F-D971-4CEB-86A4-31B5168455EE}" type="pres">
      <dgm:prSet presAssocID="{BAD31765-0768-4155-A76F-FAAB4A68D7F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FB4A8-38D6-4F3A-9A23-E9D053485025}" type="pres">
      <dgm:prSet presAssocID="{BAD31765-0768-4155-A76F-FAAB4A68D7F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7DF70-E448-42A7-84F2-03DF393DB200}" type="pres">
      <dgm:prSet presAssocID="{5AC15DCA-0D98-4BD2-821C-E829FCE2676D}" presName="sp" presStyleCnt="0"/>
      <dgm:spPr/>
      <dgm:t>
        <a:bodyPr/>
        <a:lstStyle/>
        <a:p>
          <a:endParaRPr lang="en-US"/>
        </a:p>
      </dgm:t>
    </dgm:pt>
    <dgm:pt modelId="{49371956-42CE-48BD-A80E-662537C2D1D1}" type="pres">
      <dgm:prSet presAssocID="{24DBF455-9E08-4A04-8BAE-A3991A9BD71B}" presName="linNode" presStyleCnt="0"/>
      <dgm:spPr/>
      <dgm:t>
        <a:bodyPr/>
        <a:lstStyle/>
        <a:p>
          <a:endParaRPr lang="en-US"/>
        </a:p>
      </dgm:t>
    </dgm:pt>
    <dgm:pt modelId="{C8548C80-DDD4-4274-AE5F-40E5F9A7C1FE}" type="pres">
      <dgm:prSet presAssocID="{24DBF455-9E08-4A04-8BAE-A3991A9BD71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1F372-69D6-46AD-8CBB-39FCC458B8A2}" type="pres">
      <dgm:prSet presAssocID="{24DBF455-9E08-4A04-8BAE-A3991A9BD71B}" presName="descendantText" presStyleLbl="alignAccFollowNode1" presStyleIdx="2" presStyleCnt="3" custScaleX="98030" custScaleY="103205" custLinFactNeighborX="-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784B6-DC8E-44B5-938F-9F2E28C3AA66}" srcId="{BAD31765-0768-4155-A76F-FAAB4A68D7FF}" destId="{82CE0501-F05E-4425-8694-12EF28C1A5A1}" srcOrd="1" destOrd="0" parTransId="{C8224804-0007-41FF-8193-D9F3D03417C1}" sibTransId="{3BCA7FB0-7F9E-4F20-AB63-5E88ECF8E0D5}"/>
    <dgm:cxn modelId="{E0DB5E1D-DEE1-4179-A95B-96993B8036D4}" srcId="{740AC905-F38D-41DD-B26C-E4802B5FD803}" destId="{A37E6B69-A72C-4604-804F-099B01927C96}" srcOrd="0" destOrd="0" parTransId="{D3E1C74C-44E4-45CB-B444-0F2BB1B457B7}" sibTransId="{2536C50C-90B7-4C90-8FB5-735C74EE7672}"/>
    <dgm:cxn modelId="{F9763AEF-8B40-4A46-B354-8FC14249FC17}" srcId="{24DBF455-9E08-4A04-8BAE-A3991A9BD71B}" destId="{D9667394-C7CF-46DB-BAE9-9715C6804670}" srcOrd="0" destOrd="0" parTransId="{155D5FAD-6190-4FA2-A148-DDCA2AF49E1F}" sibTransId="{3F71A6EE-CFD6-468B-9A25-5BB7B16D6D6A}"/>
    <dgm:cxn modelId="{430D93AF-F0D7-40B9-8DAD-349C006EDE51}" srcId="{95BB3F6B-3A11-4E7D-8814-657C713DE8E1}" destId="{BAD31765-0768-4155-A76F-FAAB4A68D7FF}" srcOrd="1" destOrd="0" parTransId="{BC52193F-C679-432E-B000-9EBC9D04500D}" sibTransId="{5AC15DCA-0D98-4BD2-821C-E829FCE2676D}"/>
    <dgm:cxn modelId="{239A962A-8D45-6C4A-90DE-074D398EFFED}" type="presOf" srcId="{D9667394-C7CF-46DB-BAE9-9715C6804670}" destId="{5731F372-69D6-46AD-8CBB-39FCC458B8A2}" srcOrd="0" destOrd="0" presId="urn:microsoft.com/office/officeart/2005/8/layout/vList5"/>
    <dgm:cxn modelId="{EA87345F-C73A-4E0C-B019-70756230A61B}" srcId="{740AC905-F38D-41DD-B26C-E4802B5FD803}" destId="{F9528F68-3DC2-4D96-B0E2-C9909E4A2A7C}" srcOrd="3" destOrd="0" parTransId="{2D1FCAAD-710D-4EAD-8587-420B53AD1B81}" sibTransId="{BB8899B8-5829-443B-AA97-FC53F1A922A3}"/>
    <dgm:cxn modelId="{DE479562-9703-F944-9AD1-4321BE1470C4}" type="presOf" srcId="{82CE0501-F05E-4425-8694-12EF28C1A5A1}" destId="{ABEFB4A8-38D6-4F3A-9A23-E9D053485025}" srcOrd="0" destOrd="1" presId="urn:microsoft.com/office/officeart/2005/8/layout/vList5"/>
    <dgm:cxn modelId="{B8BB06E0-87C2-4FEA-AD25-43FC77B9FEE2}" srcId="{740AC905-F38D-41DD-B26C-E4802B5FD803}" destId="{B1D83D65-3A03-4FC0-943D-42B02594E6EC}" srcOrd="1" destOrd="0" parTransId="{2DCC1799-827C-4115-80B6-2636454D5817}" sibTransId="{D98BF31A-7BCF-46C6-87EE-11717B994525}"/>
    <dgm:cxn modelId="{1D60CDBD-14A9-2B46-82C9-8BA6CDFF1FBB}" type="presOf" srcId="{F9528F68-3DC2-4D96-B0E2-C9909E4A2A7C}" destId="{C99FE8AF-84E4-4744-ABA7-33C92BA416E6}" srcOrd="0" destOrd="3" presId="urn:microsoft.com/office/officeart/2005/8/layout/vList5"/>
    <dgm:cxn modelId="{1C5BA93D-BA5D-1B4A-9F27-2C8833DD5972}" type="presOf" srcId="{B6CCAB5F-9634-44AD-B8E0-65015FE7DA61}" destId="{C99FE8AF-84E4-4744-ABA7-33C92BA416E6}" srcOrd="0" destOrd="4" presId="urn:microsoft.com/office/officeart/2005/8/layout/vList5"/>
    <dgm:cxn modelId="{7ACD54EF-8E6D-8C4E-AEAE-FD0CB4CE9DEF}" type="presOf" srcId="{95BB3F6B-3A11-4E7D-8814-657C713DE8E1}" destId="{E4F84883-16D7-41E5-98ED-B66ADF9EDD7D}" srcOrd="0" destOrd="0" presId="urn:microsoft.com/office/officeart/2005/8/layout/vList5"/>
    <dgm:cxn modelId="{B136058F-CC80-4DD9-9C2A-2D20FB37E64B}" srcId="{95BB3F6B-3A11-4E7D-8814-657C713DE8E1}" destId="{24DBF455-9E08-4A04-8BAE-A3991A9BD71B}" srcOrd="2" destOrd="0" parTransId="{15346AC2-83E7-4AEE-A99F-90F386B33E0D}" sibTransId="{157EABA9-EF7D-40F4-AC36-3B63E8DE60F6}"/>
    <dgm:cxn modelId="{A1B024EF-265E-4643-BE9B-4AD9D523C7D8}" type="presOf" srcId="{2FE43ACF-50EE-43A1-B949-CB95665BC628}" destId="{5731F372-69D6-46AD-8CBB-39FCC458B8A2}" srcOrd="0" destOrd="4" presId="urn:microsoft.com/office/officeart/2005/8/layout/vList5"/>
    <dgm:cxn modelId="{4255752C-FFB1-A046-8C08-71F3E9D9303A}" type="presOf" srcId="{B1D83D65-3A03-4FC0-943D-42B02594E6EC}" destId="{C99FE8AF-84E4-4744-ABA7-33C92BA416E6}" srcOrd="0" destOrd="1" presId="urn:microsoft.com/office/officeart/2005/8/layout/vList5"/>
    <dgm:cxn modelId="{F2627922-F5A6-8047-BF95-17858710CBC3}" type="presOf" srcId="{1D3CBB80-A95A-49B7-8917-BB567FA21F48}" destId="{C99FE8AF-84E4-4744-ABA7-33C92BA416E6}" srcOrd="0" destOrd="2" presId="urn:microsoft.com/office/officeart/2005/8/layout/vList5"/>
    <dgm:cxn modelId="{EEDE6C12-2332-4CBE-8BF1-DEEED3853BFC}" srcId="{740AC905-F38D-41DD-B26C-E4802B5FD803}" destId="{1D3CBB80-A95A-49B7-8917-BB567FA21F48}" srcOrd="2" destOrd="0" parTransId="{74EB279E-411A-4255-879E-238CC1EF9B52}" sibTransId="{A6961AFC-0EB9-4682-869C-01652DEC256F}"/>
    <dgm:cxn modelId="{47DEC569-513C-524E-BFFE-E724C2E196A7}" type="presOf" srcId="{8FE11057-9CB6-47BE-B91A-71DF9DAB2B37}" destId="{ABEFB4A8-38D6-4F3A-9A23-E9D053485025}" srcOrd="0" destOrd="0" presId="urn:microsoft.com/office/officeart/2005/8/layout/vList5"/>
    <dgm:cxn modelId="{48A7DE42-199D-4E12-8D3E-48D1216026F8}" srcId="{24DBF455-9E08-4A04-8BAE-A3991A9BD71B}" destId="{2FE43ACF-50EE-43A1-B949-CB95665BC628}" srcOrd="4" destOrd="0" parTransId="{326472A0-3F74-4A37-8388-5B466E759F85}" sibTransId="{B5914C49-E220-42AD-8551-0BA039ABB1A5}"/>
    <dgm:cxn modelId="{A245785C-979C-492C-82DB-48B0E5C6EB41}" srcId="{740AC905-F38D-41DD-B26C-E4802B5FD803}" destId="{B6CCAB5F-9634-44AD-B8E0-65015FE7DA61}" srcOrd="4" destOrd="0" parTransId="{8C9EB9B2-A982-45A3-AECB-1F8411D6195D}" sibTransId="{88F667EE-FB74-49EA-BE14-C4EFD8742DD3}"/>
    <dgm:cxn modelId="{A4337CDF-0DF9-451B-B294-031DC5B7ACD7}" srcId="{24DBF455-9E08-4A04-8BAE-A3991A9BD71B}" destId="{92FEA1E1-B45B-4A17-8318-1675E4D3FC39}" srcOrd="1" destOrd="0" parTransId="{FA64BC15-853E-49C3-A262-171C3B5EE457}" sibTransId="{0A9C506C-0DAB-4609-82B7-FCA5867DC067}"/>
    <dgm:cxn modelId="{990C2DAF-418C-BA4F-8C97-BECEB784502F}" type="presOf" srcId="{24DBF455-9E08-4A04-8BAE-A3991A9BD71B}" destId="{C8548C80-DDD4-4274-AE5F-40E5F9A7C1FE}" srcOrd="0" destOrd="0" presId="urn:microsoft.com/office/officeart/2005/8/layout/vList5"/>
    <dgm:cxn modelId="{C72D13E1-CE3B-754F-8F96-2EED0D8E39C9}" type="presOf" srcId="{92FEA1E1-B45B-4A17-8318-1675E4D3FC39}" destId="{5731F372-69D6-46AD-8CBB-39FCC458B8A2}" srcOrd="0" destOrd="1" presId="urn:microsoft.com/office/officeart/2005/8/layout/vList5"/>
    <dgm:cxn modelId="{2CB16C3F-A5A2-F949-8A48-9D810D3ABF30}" type="presOf" srcId="{8CE58F56-5246-4BB2-B71B-4FB688F6B4BE}" destId="{5731F372-69D6-46AD-8CBB-39FCC458B8A2}" srcOrd="0" destOrd="2" presId="urn:microsoft.com/office/officeart/2005/8/layout/vList5"/>
    <dgm:cxn modelId="{0724848E-C184-4B41-AF37-387764214B89}" type="presOf" srcId="{BAD31765-0768-4155-A76F-FAAB4A68D7FF}" destId="{9BBAE71F-D971-4CEB-86A4-31B5168455EE}" srcOrd="0" destOrd="0" presId="urn:microsoft.com/office/officeart/2005/8/layout/vList5"/>
    <dgm:cxn modelId="{583B27BF-6B20-49E9-8D7D-03C56F03EA89}" srcId="{BAD31765-0768-4155-A76F-FAAB4A68D7FF}" destId="{8FE11057-9CB6-47BE-B91A-71DF9DAB2B37}" srcOrd="0" destOrd="0" parTransId="{23EA842D-8C5B-40F6-B243-09CB84A05F77}" sibTransId="{FABDBC2E-350A-461B-8D02-3B10E3823EFF}"/>
    <dgm:cxn modelId="{D2D6A3EA-3E97-2543-86C1-8EEE0F133001}" type="presOf" srcId="{740AC905-F38D-41DD-B26C-E4802B5FD803}" destId="{734D8EA8-B7D9-4D06-AC9D-BD229EACC722}" srcOrd="0" destOrd="0" presId="urn:microsoft.com/office/officeart/2005/8/layout/vList5"/>
    <dgm:cxn modelId="{EC4512A1-347A-460C-BBDB-C987B9671202}" srcId="{95BB3F6B-3A11-4E7D-8814-657C713DE8E1}" destId="{740AC905-F38D-41DD-B26C-E4802B5FD803}" srcOrd="0" destOrd="0" parTransId="{F2E866D8-39D3-4009-9E05-36EBB414343D}" sibTransId="{6F24C22B-58F8-4AB8-9CC3-706F9A4FCB9E}"/>
    <dgm:cxn modelId="{9855DB38-CD7C-488B-84FD-577E41219EC9}" srcId="{24DBF455-9E08-4A04-8BAE-A3991A9BD71B}" destId="{C4566968-AD78-475A-AC6D-AA72BD5BD127}" srcOrd="3" destOrd="0" parTransId="{E0E6F127-FAEF-4F4C-8677-0974BA16EBDA}" sibTransId="{AF7E8200-CE46-43C6-BC96-16880208DD4D}"/>
    <dgm:cxn modelId="{B725B30D-0F74-4BEE-B634-925A7B5F1DBC}" srcId="{24DBF455-9E08-4A04-8BAE-A3991A9BD71B}" destId="{8CE58F56-5246-4BB2-B71B-4FB688F6B4BE}" srcOrd="2" destOrd="0" parTransId="{6E149716-EBB2-4AA3-8F88-30507EF2BAA0}" sibTransId="{8133D200-2140-4847-8824-DDE9B4023401}"/>
    <dgm:cxn modelId="{B9699505-116D-DC42-A31C-B2DCFBFD76FD}" type="presOf" srcId="{A37E6B69-A72C-4604-804F-099B01927C96}" destId="{C99FE8AF-84E4-4744-ABA7-33C92BA416E6}" srcOrd="0" destOrd="0" presId="urn:microsoft.com/office/officeart/2005/8/layout/vList5"/>
    <dgm:cxn modelId="{BB5EE977-29A4-1C49-9B18-BB7B85659D98}" type="presOf" srcId="{C4566968-AD78-475A-AC6D-AA72BD5BD127}" destId="{5731F372-69D6-46AD-8CBB-39FCC458B8A2}" srcOrd="0" destOrd="3" presId="urn:microsoft.com/office/officeart/2005/8/layout/vList5"/>
    <dgm:cxn modelId="{B159DC5B-C6E3-604B-8032-31E314BD9215}" type="presParOf" srcId="{E4F84883-16D7-41E5-98ED-B66ADF9EDD7D}" destId="{7702C195-5C99-47D3-B24A-B8917A84D759}" srcOrd="0" destOrd="0" presId="urn:microsoft.com/office/officeart/2005/8/layout/vList5"/>
    <dgm:cxn modelId="{DD4869EE-75C0-5444-B47D-94B5E73EA746}" type="presParOf" srcId="{7702C195-5C99-47D3-B24A-B8917A84D759}" destId="{734D8EA8-B7D9-4D06-AC9D-BD229EACC722}" srcOrd="0" destOrd="0" presId="urn:microsoft.com/office/officeart/2005/8/layout/vList5"/>
    <dgm:cxn modelId="{B2583F63-8F88-F841-9A0F-1F50043BA680}" type="presParOf" srcId="{7702C195-5C99-47D3-B24A-B8917A84D759}" destId="{C99FE8AF-84E4-4744-ABA7-33C92BA416E6}" srcOrd="1" destOrd="0" presId="urn:microsoft.com/office/officeart/2005/8/layout/vList5"/>
    <dgm:cxn modelId="{2EAD90A5-E3CB-AC4B-AAAE-5E2825B1B0FC}" type="presParOf" srcId="{E4F84883-16D7-41E5-98ED-B66ADF9EDD7D}" destId="{6F5F255A-FB9C-425B-AB34-9A07B54DF590}" srcOrd="1" destOrd="0" presId="urn:microsoft.com/office/officeart/2005/8/layout/vList5"/>
    <dgm:cxn modelId="{415AD677-5A8E-9D4A-9DFE-69B2C551BE09}" type="presParOf" srcId="{E4F84883-16D7-41E5-98ED-B66ADF9EDD7D}" destId="{EEC1976A-459B-4F98-9319-D535752DEBCD}" srcOrd="2" destOrd="0" presId="urn:microsoft.com/office/officeart/2005/8/layout/vList5"/>
    <dgm:cxn modelId="{AB71C02D-7E49-494A-8961-864A3D3C1F57}" type="presParOf" srcId="{EEC1976A-459B-4F98-9319-D535752DEBCD}" destId="{9BBAE71F-D971-4CEB-86A4-31B5168455EE}" srcOrd="0" destOrd="0" presId="urn:microsoft.com/office/officeart/2005/8/layout/vList5"/>
    <dgm:cxn modelId="{4F8D53F1-8E96-074D-B23D-6376CEA462E6}" type="presParOf" srcId="{EEC1976A-459B-4F98-9319-D535752DEBCD}" destId="{ABEFB4A8-38D6-4F3A-9A23-E9D053485025}" srcOrd="1" destOrd="0" presId="urn:microsoft.com/office/officeart/2005/8/layout/vList5"/>
    <dgm:cxn modelId="{31030071-833C-4341-9FBF-9EF99B2EAC18}" type="presParOf" srcId="{E4F84883-16D7-41E5-98ED-B66ADF9EDD7D}" destId="{5587DF70-E448-42A7-84F2-03DF393DB200}" srcOrd="3" destOrd="0" presId="urn:microsoft.com/office/officeart/2005/8/layout/vList5"/>
    <dgm:cxn modelId="{EDDEB52E-2F16-1446-B0EF-DA6994D67BA4}" type="presParOf" srcId="{E4F84883-16D7-41E5-98ED-B66ADF9EDD7D}" destId="{49371956-42CE-48BD-A80E-662537C2D1D1}" srcOrd="4" destOrd="0" presId="urn:microsoft.com/office/officeart/2005/8/layout/vList5"/>
    <dgm:cxn modelId="{C3BF2680-DA1B-E64C-A594-705FD56C6C19}" type="presParOf" srcId="{49371956-42CE-48BD-A80E-662537C2D1D1}" destId="{C8548C80-DDD4-4274-AE5F-40E5F9A7C1FE}" srcOrd="0" destOrd="0" presId="urn:microsoft.com/office/officeart/2005/8/layout/vList5"/>
    <dgm:cxn modelId="{10E8BEF0-810E-BB40-8439-A6E2643B1EC3}" type="presParOf" srcId="{49371956-42CE-48BD-A80E-662537C2D1D1}" destId="{5731F372-69D6-46AD-8CBB-39FCC458B8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59B7A9-EDF9-4225-9502-7F7D2E7CEBAB}" type="doc">
      <dgm:prSet loTypeId="urn:microsoft.com/office/officeart/2005/8/layout/radial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F0E2B8-F972-4666-B3CC-E3B347C4858E}">
      <dgm:prSet phldrT="[Text]"/>
      <dgm:spPr/>
      <dgm:t>
        <a:bodyPr/>
        <a:lstStyle/>
        <a:p>
          <a:r>
            <a:rPr lang="en-US" dirty="0" smtClean="0"/>
            <a:t>Emotions</a:t>
          </a:r>
          <a:endParaRPr lang="en-US" dirty="0"/>
        </a:p>
      </dgm:t>
    </dgm:pt>
    <dgm:pt modelId="{6DD4F334-C4FB-46CE-AB15-E08B011BE61E}" type="parTrans" cxnId="{0FF1B2A7-3EE7-45F5-AEF7-93B9094622B8}">
      <dgm:prSet/>
      <dgm:spPr/>
      <dgm:t>
        <a:bodyPr/>
        <a:lstStyle/>
        <a:p>
          <a:endParaRPr lang="en-US"/>
        </a:p>
      </dgm:t>
    </dgm:pt>
    <dgm:pt modelId="{987849F3-5C40-4C34-A1B7-6A55EEBB16BA}" type="sibTrans" cxnId="{0FF1B2A7-3EE7-45F5-AEF7-93B9094622B8}">
      <dgm:prSet/>
      <dgm:spPr/>
      <dgm:t>
        <a:bodyPr/>
        <a:lstStyle/>
        <a:p>
          <a:endParaRPr lang="en-US"/>
        </a:p>
      </dgm:t>
    </dgm:pt>
    <dgm:pt modelId="{EF580525-6173-4133-91F0-FBDFAF411957}">
      <dgm:prSet phldrT="[Text]"/>
      <dgm:spPr/>
      <dgm:t>
        <a:bodyPr/>
        <a:lstStyle/>
        <a:p>
          <a:r>
            <a:rPr lang="en-US" dirty="0" smtClean="0"/>
            <a:t>Thoughts</a:t>
          </a:r>
          <a:endParaRPr lang="en-US" dirty="0"/>
        </a:p>
      </dgm:t>
    </dgm:pt>
    <dgm:pt modelId="{E1E9A1A5-CC4E-4464-A4C9-99C98B70541F}" type="parTrans" cxnId="{C52FA376-10DB-4655-B4A0-C0E8126DEC7B}">
      <dgm:prSet/>
      <dgm:spPr/>
      <dgm:t>
        <a:bodyPr/>
        <a:lstStyle/>
        <a:p>
          <a:endParaRPr lang="en-US"/>
        </a:p>
      </dgm:t>
    </dgm:pt>
    <dgm:pt modelId="{D359FE4A-CD34-4C6C-9D9B-2D385C5BD2E7}" type="sibTrans" cxnId="{C52FA376-10DB-4655-B4A0-C0E8126DEC7B}">
      <dgm:prSet/>
      <dgm:spPr/>
      <dgm:t>
        <a:bodyPr/>
        <a:lstStyle/>
        <a:p>
          <a:endParaRPr lang="en-US"/>
        </a:p>
      </dgm:t>
    </dgm:pt>
    <dgm:pt modelId="{63FD3F88-FDDA-4DC3-AECF-D4E15BF4B31D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7C730682-4D68-4874-9929-156A58E45936}" type="parTrans" cxnId="{087F664C-7E57-403C-857F-852FFFE9AE06}">
      <dgm:prSet/>
      <dgm:spPr/>
      <dgm:t>
        <a:bodyPr/>
        <a:lstStyle/>
        <a:p>
          <a:endParaRPr lang="en-US"/>
        </a:p>
      </dgm:t>
    </dgm:pt>
    <dgm:pt modelId="{29E52D3C-F559-4E19-9EBE-F80411FDE982}" type="sibTrans" cxnId="{087F664C-7E57-403C-857F-852FFFE9AE06}">
      <dgm:prSet/>
      <dgm:spPr/>
      <dgm:t>
        <a:bodyPr/>
        <a:lstStyle/>
        <a:p>
          <a:endParaRPr lang="en-US"/>
        </a:p>
      </dgm:t>
    </dgm:pt>
    <dgm:pt modelId="{47476B10-5ADE-4465-AFBA-8E453256A198}">
      <dgm:prSet phldrT="[Text]"/>
      <dgm:spPr/>
      <dgm:t>
        <a:bodyPr/>
        <a:lstStyle/>
        <a:p>
          <a:r>
            <a:rPr lang="en-US" dirty="0" smtClean="0"/>
            <a:t>Physical Sensations</a:t>
          </a:r>
          <a:endParaRPr lang="en-US" dirty="0"/>
        </a:p>
      </dgm:t>
    </dgm:pt>
    <dgm:pt modelId="{06B4F2A4-4368-404D-A71A-2EFC33B592F7}" type="parTrans" cxnId="{18142CF7-FACD-4C5A-8228-97092E52A2FB}">
      <dgm:prSet/>
      <dgm:spPr/>
      <dgm:t>
        <a:bodyPr/>
        <a:lstStyle/>
        <a:p>
          <a:endParaRPr lang="en-US"/>
        </a:p>
      </dgm:t>
    </dgm:pt>
    <dgm:pt modelId="{7B07A14C-7D28-40CB-ADAA-DD4C80AC832A}" type="sibTrans" cxnId="{18142CF7-FACD-4C5A-8228-97092E52A2FB}">
      <dgm:prSet/>
      <dgm:spPr/>
      <dgm:t>
        <a:bodyPr/>
        <a:lstStyle/>
        <a:p>
          <a:endParaRPr lang="en-US"/>
        </a:p>
      </dgm:t>
    </dgm:pt>
    <dgm:pt modelId="{50119932-0C89-4A44-B975-5F070F6F7176}">
      <dgm:prSet phldrT="[Text]"/>
      <dgm:spPr/>
      <dgm:t>
        <a:bodyPr/>
        <a:lstStyle/>
        <a:p>
          <a:r>
            <a:rPr lang="en-US" dirty="0" smtClean="0"/>
            <a:t>Event</a:t>
          </a:r>
          <a:endParaRPr lang="en-US" dirty="0"/>
        </a:p>
      </dgm:t>
    </dgm:pt>
    <dgm:pt modelId="{22DDC009-4D65-481D-B47D-C84F363F8ECA}" type="parTrans" cxnId="{86F35AC8-BBFB-4E3F-A488-1C8ED9D58ACC}">
      <dgm:prSet/>
      <dgm:spPr/>
      <dgm:t>
        <a:bodyPr/>
        <a:lstStyle/>
        <a:p>
          <a:endParaRPr lang="en-US"/>
        </a:p>
      </dgm:t>
    </dgm:pt>
    <dgm:pt modelId="{D10E66C3-7A7E-488C-838C-43A9B7F53AA1}" type="sibTrans" cxnId="{86F35AC8-BBFB-4E3F-A488-1C8ED9D58ACC}">
      <dgm:prSet/>
      <dgm:spPr/>
      <dgm:t>
        <a:bodyPr/>
        <a:lstStyle/>
        <a:p>
          <a:endParaRPr lang="en-US"/>
        </a:p>
      </dgm:t>
    </dgm:pt>
    <dgm:pt modelId="{A5BF2A18-5B63-4673-9C99-70B84572893F}">
      <dgm:prSet/>
      <dgm:spPr/>
      <dgm:t>
        <a:bodyPr/>
        <a:lstStyle/>
        <a:p>
          <a:endParaRPr lang="en-US" dirty="0"/>
        </a:p>
      </dgm:t>
    </dgm:pt>
    <dgm:pt modelId="{A1591F2E-033E-43C7-A9F8-CCAC54EBFE16}" type="parTrans" cxnId="{3E834CB1-5E5C-4D0F-A74A-DE14E2829541}">
      <dgm:prSet custAng="3293584" custScaleX="353324" custLinFactX="-144617" custLinFactNeighborX="-200000" custLinFactNeighborY="-26174"/>
      <dgm:spPr/>
      <dgm:t>
        <a:bodyPr/>
        <a:lstStyle/>
        <a:p>
          <a:endParaRPr lang="en-US"/>
        </a:p>
      </dgm:t>
    </dgm:pt>
    <dgm:pt modelId="{FF0AE63A-02C5-4C4D-B67E-258AD2A14837}" type="sibTrans" cxnId="{3E834CB1-5E5C-4D0F-A74A-DE14E2829541}">
      <dgm:prSet/>
      <dgm:spPr/>
      <dgm:t>
        <a:bodyPr/>
        <a:lstStyle/>
        <a:p>
          <a:endParaRPr lang="en-US"/>
        </a:p>
      </dgm:t>
    </dgm:pt>
    <dgm:pt modelId="{790489D2-8E16-46CC-B27C-2EBF691A32CF}">
      <dgm:prSet/>
      <dgm:spPr/>
      <dgm:t>
        <a:bodyPr/>
        <a:lstStyle/>
        <a:p>
          <a:endParaRPr lang="en-US" dirty="0"/>
        </a:p>
      </dgm:t>
    </dgm:pt>
    <dgm:pt modelId="{72FB0FA9-D0F2-402C-BF14-360F300D3CC3}" type="parTrans" cxnId="{4B0A73B2-FB72-4029-ABCA-EBB6DC02D9BA}">
      <dgm:prSet custAng="18581269" custScaleX="434811" custLinFactX="-200000" custLinFactNeighborX="-217371" custLinFactNeighborY="14276"/>
      <dgm:spPr/>
      <dgm:t>
        <a:bodyPr/>
        <a:lstStyle/>
        <a:p>
          <a:endParaRPr lang="en-US"/>
        </a:p>
      </dgm:t>
    </dgm:pt>
    <dgm:pt modelId="{F54A6F76-B069-444D-98B4-9FB995B491E2}" type="sibTrans" cxnId="{4B0A73B2-FB72-4029-ABCA-EBB6DC02D9BA}">
      <dgm:prSet/>
      <dgm:spPr/>
      <dgm:t>
        <a:bodyPr/>
        <a:lstStyle/>
        <a:p>
          <a:endParaRPr lang="en-US"/>
        </a:p>
      </dgm:t>
    </dgm:pt>
    <dgm:pt modelId="{75205CE6-1D8B-4457-B457-C9A2E902EAC3}">
      <dgm:prSet/>
      <dgm:spPr/>
      <dgm:t>
        <a:bodyPr/>
        <a:lstStyle/>
        <a:p>
          <a:endParaRPr lang="en-US" dirty="0"/>
        </a:p>
      </dgm:t>
    </dgm:pt>
    <dgm:pt modelId="{9B7846AD-7009-4BE4-B138-06DB1948C487}" type="parTrans" cxnId="{853421AB-A4C5-46B3-AB84-8C7ED6A83114}">
      <dgm:prSet custAng="3293584" custScaleX="353324" custLinFactX="-144617" custLinFactNeighborX="-200000" custLinFactNeighborY="-26174"/>
      <dgm:spPr/>
      <dgm:t>
        <a:bodyPr/>
        <a:lstStyle/>
        <a:p>
          <a:endParaRPr lang="en-US"/>
        </a:p>
      </dgm:t>
    </dgm:pt>
    <dgm:pt modelId="{699838EE-0CB1-499B-9B85-E5B5C2A40830}" type="sibTrans" cxnId="{853421AB-A4C5-46B3-AB84-8C7ED6A83114}">
      <dgm:prSet/>
      <dgm:spPr/>
      <dgm:t>
        <a:bodyPr/>
        <a:lstStyle/>
        <a:p>
          <a:endParaRPr lang="en-US"/>
        </a:p>
      </dgm:t>
    </dgm:pt>
    <dgm:pt modelId="{FC6E53ED-74E0-4953-8605-727AFFEF6DFC}">
      <dgm:prSet/>
      <dgm:spPr/>
      <dgm:t>
        <a:bodyPr/>
        <a:lstStyle/>
        <a:p>
          <a:endParaRPr lang="en-US" dirty="0"/>
        </a:p>
      </dgm:t>
    </dgm:pt>
    <dgm:pt modelId="{448D4A6C-41FA-4756-821A-7E619712B938}" type="parTrans" cxnId="{51179F00-D9EA-44F7-B785-ED08B39BAB1B}">
      <dgm:prSet custAng="3293584" custScaleX="353324" custLinFactX="-156105" custLinFactNeighborX="-200000" custLinFactNeighborY="-28553"/>
      <dgm:spPr/>
      <dgm:t>
        <a:bodyPr/>
        <a:lstStyle/>
        <a:p>
          <a:endParaRPr lang="en-US"/>
        </a:p>
      </dgm:t>
    </dgm:pt>
    <dgm:pt modelId="{48BB9A98-8031-46C5-892E-9EC07C65A99C}" type="sibTrans" cxnId="{51179F00-D9EA-44F7-B785-ED08B39BAB1B}">
      <dgm:prSet/>
      <dgm:spPr/>
      <dgm:t>
        <a:bodyPr/>
        <a:lstStyle/>
        <a:p>
          <a:endParaRPr lang="en-US"/>
        </a:p>
      </dgm:t>
    </dgm:pt>
    <dgm:pt modelId="{4AAEC242-0BDA-4E60-89E2-21D8FC4C716B}">
      <dgm:prSet custScaleX="182284"/>
      <dgm:spPr/>
      <dgm:t>
        <a:bodyPr/>
        <a:lstStyle/>
        <a:p>
          <a:endParaRPr lang="en-US" dirty="0"/>
        </a:p>
      </dgm:t>
    </dgm:pt>
    <dgm:pt modelId="{C1829309-8581-43EA-8E4C-D669F717E979}" type="parTrans" cxnId="{FE0A40C5-1C61-4551-9746-73640FCC8BAB}">
      <dgm:prSet custAng="3293584" custScaleX="651272" custLinFactX="-568265" custLinFactNeighborX="-600000" custLinFactNeighborY="-34455"/>
      <dgm:spPr/>
      <dgm:t>
        <a:bodyPr/>
        <a:lstStyle/>
        <a:p>
          <a:endParaRPr lang="en-US"/>
        </a:p>
      </dgm:t>
    </dgm:pt>
    <dgm:pt modelId="{6C61CF59-8FCD-4A7D-A5B2-DC173D839028}" type="sibTrans" cxnId="{FE0A40C5-1C61-4551-9746-73640FCC8BAB}">
      <dgm:prSet/>
      <dgm:spPr/>
      <dgm:t>
        <a:bodyPr/>
        <a:lstStyle/>
        <a:p>
          <a:endParaRPr lang="en-US"/>
        </a:p>
      </dgm:t>
    </dgm:pt>
    <dgm:pt modelId="{E903BFE6-29AF-476B-AE9B-DFB310EC4277}" type="pres">
      <dgm:prSet presAssocID="{C759B7A9-EDF9-4225-9502-7F7D2E7CEB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10FFF-AEC5-4C07-86C0-807929B82DAC}" type="pres">
      <dgm:prSet presAssocID="{B0F0E2B8-F972-4666-B3CC-E3B347C4858E}" presName="centerShape" presStyleLbl="node0" presStyleIdx="0" presStyleCnt="1" custScaleX="197517" custLinFactNeighborX="-807" custLinFactNeighborY="-6993"/>
      <dgm:spPr/>
      <dgm:t>
        <a:bodyPr/>
        <a:lstStyle/>
        <a:p>
          <a:endParaRPr lang="en-US"/>
        </a:p>
      </dgm:t>
    </dgm:pt>
    <dgm:pt modelId="{4A1E15AC-E29E-40F7-879B-6A61D3DD345A}" type="pres">
      <dgm:prSet presAssocID="{E1E9A1A5-CC4E-4464-A4C9-99C98B70541F}" presName="parTrans" presStyleLbl="sibTrans2D1" presStyleIdx="0" presStyleCnt="4" custAng="3293584" custScaleX="651272" custLinFactX="-568265" custLinFactNeighborX="-600000" custLinFactNeighborY="-34455"/>
      <dgm:spPr/>
      <dgm:t>
        <a:bodyPr/>
        <a:lstStyle/>
        <a:p>
          <a:endParaRPr lang="en-US"/>
        </a:p>
      </dgm:t>
    </dgm:pt>
    <dgm:pt modelId="{A46C5686-A825-47B9-A767-64B19BB1509F}" type="pres">
      <dgm:prSet presAssocID="{E1E9A1A5-CC4E-4464-A4C9-99C98B70541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23FECC7-8A67-444D-BA7D-D460AE2A9515}" type="pres">
      <dgm:prSet presAssocID="{EF580525-6173-4133-91F0-FBDFAF411957}" presName="node" presStyleLbl="node1" presStyleIdx="0" presStyleCnt="4" custScaleX="182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2801E-B056-4FD9-80B5-36937EBF8694}" type="pres">
      <dgm:prSet presAssocID="{7C730682-4D68-4874-9929-156A58E45936}" presName="parTrans" presStyleLbl="sibTrans2D1" presStyleIdx="1" presStyleCnt="4" custScaleX="159979" custLinFactNeighborX="8793" custLinFactNeighborY="1156"/>
      <dgm:spPr/>
      <dgm:t>
        <a:bodyPr/>
        <a:lstStyle/>
        <a:p>
          <a:endParaRPr lang="en-US"/>
        </a:p>
      </dgm:t>
    </dgm:pt>
    <dgm:pt modelId="{90C1E034-0F01-4817-A933-39EA1EF90487}" type="pres">
      <dgm:prSet presAssocID="{7C730682-4D68-4874-9929-156A58E4593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7E30A04-455A-492A-B8FB-E834B60C7271}" type="pres">
      <dgm:prSet presAssocID="{63FD3F88-FDDA-4DC3-AECF-D4E15BF4B31D}" presName="node" presStyleLbl="node1" presStyleIdx="1" presStyleCnt="4" custScaleX="140241" custScaleY="148049" custRadScaleRad="172657" custRadScaleInc="-8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FEA66-CA5E-4C49-A464-D6567E2A36B0}" type="pres">
      <dgm:prSet presAssocID="{06B4F2A4-4368-404D-A71A-2EFC33B592F7}" presName="parTrans" presStyleLbl="sibTrans2D1" presStyleIdx="2" presStyleCnt="4" custAng="18581269" custScaleX="434811" custLinFactX="-418289" custLinFactNeighborX="-500000" custLinFactNeighborY="84453"/>
      <dgm:spPr/>
      <dgm:t>
        <a:bodyPr/>
        <a:lstStyle/>
        <a:p>
          <a:endParaRPr lang="en-US"/>
        </a:p>
      </dgm:t>
    </dgm:pt>
    <dgm:pt modelId="{0F63EBA2-5308-4569-81D6-C30D20471F00}" type="pres">
      <dgm:prSet presAssocID="{06B4F2A4-4368-404D-A71A-2EFC33B592F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973C562-CC48-41B4-AD13-14E8230D4B99}" type="pres">
      <dgm:prSet presAssocID="{47476B10-5ADE-4465-AFBA-8E453256A198}" presName="node" presStyleLbl="node1" presStyleIdx="2" presStyleCnt="4" custScaleX="179081" custRadScaleRad="79988" custRadScaleInc="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27D2A-B00F-4F0E-B959-F314B46BF0C7}" type="pres">
      <dgm:prSet presAssocID="{22DDC009-4D65-481D-B47D-C84F363F8ECA}" presName="parTrans" presStyleLbl="sibTrans2D1" presStyleIdx="3" presStyleCnt="4" custAng="10800000" custScaleX="15412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DC5050FD-6055-44C1-8723-89821BAEB7BF}" type="pres">
      <dgm:prSet presAssocID="{22DDC009-4D65-481D-B47D-C84F363F8EC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C4049E6-4B09-4215-BE24-2D27E2A379F5}" type="pres">
      <dgm:prSet presAssocID="{50119932-0C89-4A44-B975-5F070F6F7176}" presName="node" presStyleLbl="node1" presStyleIdx="3" presStyleCnt="4" custScaleX="128230" custScaleY="140241" custRadScaleRad="200893" custRadScaleInc="1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42CF7-FACD-4C5A-8228-97092E52A2FB}" srcId="{B0F0E2B8-F972-4666-B3CC-E3B347C4858E}" destId="{47476B10-5ADE-4465-AFBA-8E453256A198}" srcOrd="2" destOrd="0" parTransId="{06B4F2A4-4368-404D-A71A-2EFC33B592F7}" sibTransId="{7B07A14C-7D28-40CB-ADAA-DD4C80AC832A}"/>
    <dgm:cxn modelId="{47963D33-8678-FC47-98B0-7BFAEEFEC835}" type="presOf" srcId="{47476B10-5ADE-4465-AFBA-8E453256A198}" destId="{5973C562-CC48-41B4-AD13-14E8230D4B99}" srcOrd="0" destOrd="0" presId="urn:microsoft.com/office/officeart/2005/8/layout/radial5"/>
    <dgm:cxn modelId="{4DE12387-45C8-5243-BFBC-D52A5F62414F}" type="presOf" srcId="{06B4F2A4-4368-404D-A71A-2EFC33B592F7}" destId="{568FEA66-CA5E-4C49-A464-D6567E2A36B0}" srcOrd="0" destOrd="0" presId="urn:microsoft.com/office/officeart/2005/8/layout/radial5"/>
    <dgm:cxn modelId="{86F35AC8-BBFB-4E3F-A488-1C8ED9D58ACC}" srcId="{B0F0E2B8-F972-4666-B3CC-E3B347C4858E}" destId="{50119932-0C89-4A44-B975-5F070F6F7176}" srcOrd="3" destOrd="0" parTransId="{22DDC009-4D65-481D-B47D-C84F363F8ECA}" sibTransId="{D10E66C3-7A7E-488C-838C-43A9B7F53AA1}"/>
    <dgm:cxn modelId="{F08EA892-1F73-7449-9EBD-CC7D025E02B9}" type="presOf" srcId="{50119932-0C89-4A44-B975-5F070F6F7176}" destId="{BC4049E6-4B09-4215-BE24-2D27E2A379F5}" srcOrd="0" destOrd="0" presId="urn:microsoft.com/office/officeart/2005/8/layout/radial5"/>
    <dgm:cxn modelId="{DA9E06E5-ACBE-354F-AD3F-996BBE0D67A1}" type="presOf" srcId="{22DDC009-4D65-481D-B47D-C84F363F8ECA}" destId="{17727D2A-B00F-4F0E-B959-F314B46BF0C7}" srcOrd="0" destOrd="0" presId="urn:microsoft.com/office/officeart/2005/8/layout/radial5"/>
    <dgm:cxn modelId="{0FF1B2A7-3EE7-45F5-AEF7-93B9094622B8}" srcId="{C759B7A9-EDF9-4225-9502-7F7D2E7CEBAB}" destId="{B0F0E2B8-F972-4666-B3CC-E3B347C4858E}" srcOrd="0" destOrd="0" parTransId="{6DD4F334-C4FB-46CE-AB15-E08B011BE61E}" sibTransId="{987849F3-5C40-4C34-A1B7-6A55EEBB16BA}"/>
    <dgm:cxn modelId="{3E834CB1-5E5C-4D0F-A74A-DE14E2829541}" srcId="{C759B7A9-EDF9-4225-9502-7F7D2E7CEBAB}" destId="{A5BF2A18-5B63-4673-9C99-70B84572893F}" srcOrd="1" destOrd="0" parTransId="{A1591F2E-033E-43C7-A9F8-CCAC54EBFE16}" sibTransId="{FF0AE63A-02C5-4C4D-B67E-258AD2A14837}"/>
    <dgm:cxn modelId="{C703D72B-F44D-0044-AD54-41196D0D4957}" type="presOf" srcId="{06B4F2A4-4368-404D-A71A-2EFC33B592F7}" destId="{0F63EBA2-5308-4569-81D6-C30D20471F00}" srcOrd="1" destOrd="0" presId="urn:microsoft.com/office/officeart/2005/8/layout/radial5"/>
    <dgm:cxn modelId="{FE0A40C5-1C61-4551-9746-73640FCC8BAB}" srcId="{C759B7A9-EDF9-4225-9502-7F7D2E7CEBAB}" destId="{4AAEC242-0BDA-4E60-89E2-21D8FC4C716B}" srcOrd="5" destOrd="0" parTransId="{C1829309-8581-43EA-8E4C-D669F717E979}" sibTransId="{6C61CF59-8FCD-4A7D-A5B2-DC173D839028}"/>
    <dgm:cxn modelId="{F0DFDC93-B1DC-4246-94F2-B76324A752B6}" type="presOf" srcId="{E1E9A1A5-CC4E-4464-A4C9-99C98B70541F}" destId="{4A1E15AC-E29E-40F7-879B-6A61D3DD345A}" srcOrd="0" destOrd="0" presId="urn:microsoft.com/office/officeart/2005/8/layout/radial5"/>
    <dgm:cxn modelId="{087F664C-7E57-403C-857F-852FFFE9AE06}" srcId="{B0F0E2B8-F972-4666-B3CC-E3B347C4858E}" destId="{63FD3F88-FDDA-4DC3-AECF-D4E15BF4B31D}" srcOrd="1" destOrd="0" parTransId="{7C730682-4D68-4874-9929-156A58E45936}" sibTransId="{29E52D3C-F559-4E19-9EBE-F80411FDE982}"/>
    <dgm:cxn modelId="{D5C73FC3-A9D7-3340-9240-DEA6037EB2EA}" type="presOf" srcId="{C759B7A9-EDF9-4225-9502-7F7D2E7CEBAB}" destId="{E903BFE6-29AF-476B-AE9B-DFB310EC4277}" srcOrd="0" destOrd="0" presId="urn:microsoft.com/office/officeart/2005/8/layout/radial5"/>
    <dgm:cxn modelId="{6B9CDBDB-33AB-1245-9C08-7B74D16711D2}" type="presOf" srcId="{22DDC009-4D65-481D-B47D-C84F363F8ECA}" destId="{DC5050FD-6055-44C1-8723-89821BAEB7BF}" srcOrd="1" destOrd="0" presId="urn:microsoft.com/office/officeart/2005/8/layout/radial5"/>
    <dgm:cxn modelId="{853421AB-A4C5-46B3-AB84-8C7ED6A83114}" srcId="{C759B7A9-EDF9-4225-9502-7F7D2E7CEBAB}" destId="{75205CE6-1D8B-4457-B457-C9A2E902EAC3}" srcOrd="3" destOrd="0" parTransId="{9B7846AD-7009-4BE4-B138-06DB1948C487}" sibTransId="{699838EE-0CB1-499B-9B85-E5B5C2A40830}"/>
    <dgm:cxn modelId="{E9DB9697-998D-6643-BEE7-27926D260117}" type="presOf" srcId="{63FD3F88-FDDA-4DC3-AECF-D4E15BF4B31D}" destId="{27E30A04-455A-492A-B8FB-E834B60C7271}" srcOrd="0" destOrd="0" presId="urn:microsoft.com/office/officeart/2005/8/layout/radial5"/>
    <dgm:cxn modelId="{51179F00-D9EA-44F7-B785-ED08B39BAB1B}" srcId="{C759B7A9-EDF9-4225-9502-7F7D2E7CEBAB}" destId="{FC6E53ED-74E0-4953-8605-727AFFEF6DFC}" srcOrd="4" destOrd="0" parTransId="{448D4A6C-41FA-4756-821A-7E619712B938}" sibTransId="{48BB9A98-8031-46C5-892E-9EC07C65A99C}"/>
    <dgm:cxn modelId="{CDBEEC5B-C5BF-7F41-8A2F-19DC5B8FB02E}" type="presOf" srcId="{E1E9A1A5-CC4E-4464-A4C9-99C98B70541F}" destId="{A46C5686-A825-47B9-A767-64B19BB1509F}" srcOrd="1" destOrd="0" presId="urn:microsoft.com/office/officeart/2005/8/layout/radial5"/>
    <dgm:cxn modelId="{8997D17C-0F16-C247-8FB2-7432002ABEC0}" type="presOf" srcId="{EF580525-6173-4133-91F0-FBDFAF411957}" destId="{B23FECC7-8A67-444D-BA7D-D460AE2A9515}" srcOrd="0" destOrd="0" presId="urn:microsoft.com/office/officeart/2005/8/layout/radial5"/>
    <dgm:cxn modelId="{112E7502-A7FD-CA44-9A47-0E05F2ED9347}" type="presOf" srcId="{7C730682-4D68-4874-9929-156A58E45936}" destId="{E172801E-B056-4FD9-80B5-36937EBF8694}" srcOrd="0" destOrd="0" presId="urn:microsoft.com/office/officeart/2005/8/layout/radial5"/>
    <dgm:cxn modelId="{4B0A73B2-FB72-4029-ABCA-EBB6DC02D9BA}" srcId="{C759B7A9-EDF9-4225-9502-7F7D2E7CEBAB}" destId="{790489D2-8E16-46CC-B27C-2EBF691A32CF}" srcOrd="2" destOrd="0" parTransId="{72FB0FA9-D0F2-402C-BF14-360F300D3CC3}" sibTransId="{F54A6F76-B069-444D-98B4-9FB995B491E2}"/>
    <dgm:cxn modelId="{4F51A59D-CA5C-F540-B1FF-895F78CF056C}" type="presOf" srcId="{B0F0E2B8-F972-4666-B3CC-E3B347C4858E}" destId="{71010FFF-AEC5-4C07-86C0-807929B82DAC}" srcOrd="0" destOrd="0" presId="urn:microsoft.com/office/officeart/2005/8/layout/radial5"/>
    <dgm:cxn modelId="{C52FA376-10DB-4655-B4A0-C0E8126DEC7B}" srcId="{B0F0E2B8-F972-4666-B3CC-E3B347C4858E}" destId="{EF580525-6173-4133-91F0-FBDFAF411957}" srcOrd="0" destOrd="0" parTransId="{E1E9A1A5-CC4E-4464-A4C9-99C98B70541F}" sibTransId="{D359FE4A-CD34-4C6C-9D9B-2D385C5BD2E7}"/>
    <dgm:cxn modelId="{E88BB00D-8A2E-C145-916F-84BECEBFF17C}" type="presOf" srcId="{7C730682-4D68-4874-9929-156A58E45936}" destId="{90C1E034-0F01-4817-A933-39EA1EF90487}" srcOrd="1" destOrd="0" presId="urn:microsoft.com/office/officeart/2005/8/layout/radial5"/>
    <dgm:cxn modelId="{997B32D6-2DCA-4C41-8F37-11635DC59767}" type="presParOf" srcId="{E903BFE6-29AF-476B-AE9B-DFB310EC4277}" destId="{71010FFF-AEC5-4C07-86C0-807929B82DAC}" srcOrd="0" destOrd="0" presId="urn:microsoft.com/office/officeart/2005/8/layout/radial5"/>
    <dgm:cxn modelId="{0352942E-E4E2-7448-99F6-87098FB82755}" type="presParOf" srcId="{E903BFE6-29AF-476B-AE9B-DFB310EC4277}" destId="{4A1E15AC-E29E-40F7-879B-6A61D3DD345A}" srcOrd="1" destOrd="0" presId="urn:microsoft.com/office/officeart/2005/8/layout/radial5"/>
    <dgm:cxn modelId="{C174CF47-C08F-014A-A3F4-103E305C0B34}" type="presParOf" srcId="{4A1E15AC-E29E-40F7-879B-6A61D3DD345A}" destId="{A46C5686-A825-47B9-A767-64B19BB1509F}" srcOrd="0" destOrd="0" presId="urn:microsoft.com/office/officeart/2005/8/layout/radial5"/>
    <dgm:cxn modelId="{EA57789E-6B6C-A945-AB74-B8A6945545DB}" type="presParOf" srcId="{E903BFE6-29AF-476B-AE9B-DFB310EC4277}" destId="{B23FECC7-8A67-444D-BA7D-D460AE2A9515}" srcOrd="2" destOrd="0" presId="urn:microsoft.com/office/officeart/2005/8/layout/radial5"/>
    <dgm:cxn modelId="{E8F3B396-8644-9C43-A391-C31228036A23}" type="presParOf" srcId="{E903BFE6-29AF-476B-AE9B-DFB310EC4277}" destId="{E172801E-B056-4FD9-80B5-36937EBF8694}" srcOrd="3" destOrd="0" presId="urn:microsoft.com/office/officeart/2005/8/layout/radial5"/>
    <dgm:cxn modelId="{3EF53603-0B48-5246-BFAF-A9D537A9CE33}" type="presParOf" srcId="{E172801E-B056-4FD9-80B5-36937EBF8694}" destId="{90C1E034-0F01-4817-A933-39EA1EF90487}" srcOrd="0" destOrd="0" presId="urn:microsoft.com/office/officeart/2005/8/layout/radial5"/>
    <dgm:cxn modelId="{3389218F-E1D9-7749-82A0-916898CDFB52}" type="presParOf" srcId="{E903BFE6-29AF-476B-AE9B-DFB310EC4277}" destId="{27E30A04-455A-492A-B8FB-E834B60C7271}" srcOrd="4" destOrd="0" presId="urn:microsoft.com/office/officeart/2005/8/layout/radial5"/>
    <dgm:cxn modelId="{D69C1B93-297B-0249-B028-8BDE72F9A241}" type="presParOf" srcId="{E903BFE6-29AF-476B-AE9B-DFB310EC4277}" destId="{568FEA66-CA5E-4C49-A464-D6567E2A36B0}" srcOrd="5" destOrd="0" presId="urn:microsoft.com/office/officeart/2005/8/layout/radial5"/>
    <dgm:cxn modelId="{1C29F7A2-61EE-9A46-A0F6-FE945BAEC1CA}" type="presParOf" srcId="{568FEA66-CA5E-4C49-A464-D6567E2A36B0}" destId="{0F63EBA2-5308-4569-81D6-C30D20471F00}" srcOrd="0" destOrd="0" presId="urn:microsoft.com/office/officeart/2005/8/layout/radial5"/>
    <dgm:cxn modelId="{3DB1DC24-89B2-3B40-A532-7F966882C65B}" type="presParOf" srcId="{E903BFE6-29AF-476B-AE9B-DFB310EC4277}" destId="{5973C562-CC48-41B4-AD13-14E8230D4B99}" srcOrd="6" destOrd="0" presId="urn:microsoft.com/office/officeart/2005/8/layout/radial5"/>
    <dgm:cxn modelId="{66E11897-6A32-8B4F-930B-7802F922A6E1}" type="presParOf" srcId="{E903BFE6-29AF-476B-AE9B-DFB310EC4277}" destId="{17727D2A-B00F-4F0E-B959-F314B46BF0C7}" srcOrd="7" destOrd="0" presId="urn:microsoft.com/office/officeart/2005/8/layout/radial5"/>
    <dgm:cxn modelId="{F34138AD-FA13-AD4C-88BD-3C8CFFB01B7E}" type="presParOf" srcId="{17727D2A-B00F-4F0E-B959-F314B46BF0C7}" destId="{DC5050FD-6055-44C1-8723-89821BAEB7BF}" srcOrd="0" destOrd="0" presId="urn:microsoft.com/office/officeart/2005/8/layout/radial5"/>
    <dgm:cxn modelId="{B921F5F6-53E1-0A41-9C67-A1F1AFF85927}" type="presParOf" srcId="{E903BFE6-29AF-476B-AE9B-DFB310EC4277}" destId="{BC4049E6-4B09-4215-BE24-2D27E2A379F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E5EF-72A3-4E1E-BEAC-6074EE33C572}">
      <dsp:nvSpPr>
        <dsp:cNvPr id="0" name=""/>
        <dsp:cNvSpPr/>
      </dsp:nvSpPr>
      <dsp:spPr>
        <a:xfrm>
          <a:off x="1023009" y="3492"/>
          <a:ext cx="2258317" cy="1129158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2">
                  <a:lumMod val="10000"/>
                </a:schemeClr>
              </a:solidFill>
            </a:rPr>
            <a:t>Reduce</a:t>
          </a:r>
          <a:endParaRPr lang="en-US" sz="4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056081" y="36564"/>
        <a:ext cx="2192173" cy="1063014"/>
      </dsp:txXfrm>
    </dsp:sp>
    <dsp:sp modelId="{8207FE8F-D38E-4DBD-B606-BFB911AECDD5}">
      <dsp:nvSpPr>
        <dsp:cNvPr id="0" name=""/>
        <dsp:cNvSpPr/>
      </dsp:nvSpPr>
      <dsp:spPr>
        <a:xfrm>
          <a:off x="1248840" y="1132651"/>
          <a:ext cx="225831" cy="846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69"/>
              </a:lnTo>
              <a:lnTo>
                <a:pt x="225831" y="8468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999B0-247C-4A23-880C-3C1990F0CBED}">
      <dsp:nvSpPr>
        <dsp:cNvPr id="0" name=""/>
        <dsp:cNvSpPr/>
      </dsp:nvSpPr>
      <dsp:spPr>
        <a:xfrm>
          <a:off x="1474672" y="1414941"/>
          <a:ext cx="1806654" cy="1129158"/>
        </a:xfrm>
        <a:prstGeom prst="roundRect">
          <a:avLst>
            <a:gd name="adj" fmla="val 10000"/>
          </a:avLst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Target Behaviors</a:t>
          </a:r>
          <a:endParaRPr lang="en-US" sz="1900" kern="1200" dirty="0"/>
        </a:p>
      </dsp:txBody>
      <dsp:txXfrm>
        <a:off x="1507744" y="1448013"/>
        <a:ext cx="1740510" cy="1063014"/>
      </dsp:txXfrm>
    </dsp:sp>
    <dsp:sp modelId="{5BE2D943-CE32-4CD1-90C7-845103BCEF9C}">
      <dsp:nvSpPr>
        <dsp:cNvPr id="0" name=""/>
        <dsp:cNvSpPr/>
      </dsp:nvSpPr>
      <dsp:spPr>
        <a:xfrm>
          <a:off x="1248840" y="1132651"/>
          <a:ext cx="225831" cy="2258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317"/>
              </a:lnTo>
              <a:lnTo>
                <a:pt x="225831" y="22583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C7CA7-190C-4947-9C4F-5EE64B2B76F7}">
      <dsp:nvSpPr>
        <dsp:cNvPr id="0" name=""/>
        <dsp:cNvSpPr/>
      </dsp:nvSpPr>
      <dsp:spPr>
        <a:xfrm>
          <a:off x="1474672" y="2826389"/>
          <a:ext cx="1806654" cy="1129158"/>
        </a:xfrm>
        <a:prstGeom prst="roundRect">
          <a:avLst>
            <a:gd name="adj" fmla="val 10000"/>
          </a:avLst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Dysregulation</a:t>
          </a:r>
          <a:endParaRPr lang="en-US" sz="1900" kern="1200" dirty="0"/>
        </a:p>
      </dsp:txBody>
      <dsp:txXfrm>
        <a:off x="1507744" y="2859461"/>
        <a:ext cx="1740510" cy="1063014"/>
      </dsp:txXfrm>
    </dsp:sp>
    <dsp:sp modelId="{493D90EE-0855-4CE6-9D4C-139BD01B1C01}">
      <dsp:nvSpPr>
        <dsp:cNvPr id="0" name=""/>
        <dsp:cNvSpPr/>
      </dsp:nvSpPr>
      <dsp:spPr>
        <a:xfrm>
          <a:off x="1203120" y="1132651"/>
          <a:ext cx="91440" cy="3557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7979"/>
              </a:lnTo>
              <a:lnTo>
                <a:pt x="83461" y="355797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E9DE7-BAC1-4940-B0C0-685F095FC6F8}">
      <dsp:nvSpPr>
        <dsp:cNvPr id="0" name=""/>
        <dsp:cNvSpPr/>
      </dsp:nvSpPr>
      <dsp:spPr>
        <a:xfrm>
          <a:off x="1286581" y="4126051"/>
          <a:ext cx="2590236" cy="1129158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TOOLS: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Diary Card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Behavior Chain</a:t>
          </a:r>
          <a:endParaRPr lang="en-US" sz="1900" kern="1200" dirty="0"/>
        </a:p>
      </dsp:txBody>
      <dsp:txXfrm>
        <a:off x="1319653" y="4159123"/>
        <a:ext cx="2524092" cy="1063014"/>
      </dsp:txXfrm>
    </dsp:sp>
    <dsp:sp modelId="{093D97B7-AD86-488D-AAF7-ECBF11C846D3}">
      <dsp:nvSpPr>
        <dsp:cNvPr id="0" name=""/>
        <dsp:cNvSpPr/>
      </dsp:nvSpPr>
      <dsp:spPr>
        <a:xfrm>
          <a:off x="4177825" y="3492"/>
          <a:ext cx="2258317" cy="112915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2">
                  <a:lumMod val="10000"/>
                </a:schemeClr>
              </a:solidFill>
            </a:rPr>
            <a:t>Increase</a:t>
          </a:r>
          <a:endParaRPr lang="en-US" sz="4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4210897" y="36564"/>
        <a:ext cx="2192173" cy="1063014"/>
      </dsp:txXfrm>
    </dsp:sp>
    <dsp:sp modelId="{936492A6-DAEF-4106-8A2C-DD210964FEE1}">
      <dsp:nvSpPr>
        <dsp:cNvPr id="0" name=""/>
        <dsp:cNvSpPr/>
      </dsp:nvSpPr>
      <dsp:spPr>
        <a:xfrm>
          <a:off x="4403656" y="1132651"/>
          <a:ext cx="225831" cy="846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69"/>
              </a:lnTo>
              <a:lnTo>
                <a:pt x="225831" y="8468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1DF20-94A1-4B3E-86E6-E085F638EDE8}">
      <dsp:nvSpPr>
        <dsp:cNvPr id="0" name=""/>
        <dsp:cNvSpPr/>
      </dsp:nvSpPr>
      <dsp:spPr>
        <a:xfrm>
          <a:off x="4629488" y="1414941"/>
          <a:ext cx="1806654" cy="112915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Skills</a:t>
          </a:r>
          <a:endParaRPr lang="en-US" sz="1900" kern="1200" dirty="0"/>
        </a:p>
      </dsp:txBody>
      <dsp:txXfrm>
        <a:off x="4662560" y="1448013"/>
        <a:ext cx="1740510" cy="1063014"/>
      </dsp:txXfrm>
    </dsp:sp>
    <dsp:sp modelId="{93CB7B82-9E54-43D3-A732-27796DBFCFE4}">
      <dsp:nvSpPr>
        <dsp:cNvPr id="0" name=""/>
        <dsp:cNvSpPr/>
      </dsp:nvSpPr>
      <dsp:spPr>
        <a:xfrm>
          <a:off x="4403656" y="1132651"/>
          <a:ext cx="225831" cy="2258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317"/>
              </a:lnTo>
              <a:lnTo>
                <a:pt x="225831" y="225831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AE211-F61F-4624-A26B-DA28791623A3}">
      <dsp:nvSpPr>
        <dsp:cNvPr id="0" name=""/>
        <dsp:cNvSpPr/>
      </dsp:nvSpPr>
      <dsp:spPr>
        <a:xfrm>
          <a:off x="4629488" y="2826389"/>
          <a:ext cx="1806654" cy="112915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Emotional Stability</a:t>
          </a:r>
          <a:endParaRPr lang="en-US" sz="1900" kern="1200" dirty="0"/>
        </a:p>
      </dsp:txBody>
      <dsp:txXfrm>
        <a:off x="4662560" y="2859461"/>
        <a:ext cx="1740510" cy="1063014"/>
      </dsp:txXfrm>
    </dsp:sp>
    <dsp:sp modelId="{9D902C71-8FDF-46D0-A0F9-FD388059D59A}">
      <dsp:nvSpPr>
        <dsp:cNvPr id="0" name=""/>
        <dsp:cNvSpPr/>
      </dsp:nvSpPr>
      <dsp:spPr>
        <a:xfrm>
          <a:off x="4348686" y="1132651"/>
          <a:ext cx="91440" cy="3570039"/>
        </a:xfrm>
        <a:custGeom>
          <a:avLst/>
          <a:gdLst/>
          <a:ahLst/>
          <a:cxnLst/>
          <a:rect l="0" t="0" r="0" b="0"/>
          <a:pathLst>
            <a:path>
              <a:moveTo>
                <a:pt x="54970" y="0"/>
              </a:moveTo>
              <a:lnTo>
                <a:pt x="45720" y="357003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752AD-CB01-4D1C-A620-21AC4FF9A7B4}">
      <dsp:nvSpPr>
        <dsp:cNvPr id="0" name=""/>
        <dsp:cNvSpPr/>
      </dsp:nvSpPr>
      <dsp:spPr>
        <a:xfrm>
          <a:off x="4394406" y="4138111"/>
          <a:ext cx="2577102" cy="1129158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TOOLS: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DBT Skills Group</a:t>
          </a:r>
          <a:endParaRPr lang="en-US" sz="1900" kern="1200" dirty="0"/>
        </a:p>
      </dsp:txBody>
      <dsp:txXfrm>
        <a:off x="4427478" y="4171183"/>
        <a:ext cx="2510958" cy="10630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C8839-C092-41C9-987B-5500FA96AA64}">
      <dsp:nvSpPr>
        <dsp:cNvPr id="0" name=""/>
        <dsp:cNvSpPr/>
      </dsp:nvSpPr>
      <dsp:spPr>
        <a:xfrm>
          <a:off x="1345930" y="0"/>
          <a:ext cx="2870738" cy="1066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/>
            <a:t>Pain is part of Life</a:t>
          </a:r>
        </a:p>
      </dsp:txBody>
      <dsp:txXfrm>
        <a:off x="1377175" y="31245"/>
        <a:ext cx="2808248" cy="1004309"/>
      </dsp:txXfrm>
    </dsp:sp>
    <dsp:sp modelId="{78CE2B46-76DD-4AD7-A663-8DA72EA812B3}">
      <dsp:nvSpPr>
        <dsp:cNvPr id="0" name=""/>
        <dsp:cNvSpPr/>
      </dsp:nvSpPr>
      <dsp:spPr>
        <a:xfrm rot="5400000">
          <a:off x="2581275" y="1093470"/>
          <a:ext cx="400050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637283" y="1133475"/>
        <a:ext cx="288036" cy="280035"/>
      </dsp:txXfrm>
    </dsp:sp>
    <dsp:sp modelId="{AFF8CC93-A236-458A-90BD-F3ACEBD12C5D}">
      <dsp:nvSpPr>
        <dsp:cNvPr id="0" name=""/>
        <dsp:cNvSpPr/>
      </dsp:nvSpPr>
      <dsp:spPr>
        <a:xfrm>
          <a:off x="1322680" y="1600200"/>
          <a:ext cx="2917239" cy="1066799"/>
        </a:xfrm>
        <a:prstGeom prst="roundRect">
          <a:avLst>
            <a:gd name="adj" fmla="val 10000"/>
          </a:avLst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3742490"/>
              <a:satOff val="-20694"/>
              <a:lumOff val="-176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/>
            <a:t>If you can’t deal with your pain, you may act impulsively.</a:t>
          </a:r>
          <a:endParaRPr lang="en-US" sz="1800" kern="1200" dirty="0"/>
        </a:p>
      </dsp:txBody>
      <dsp:txXfrm>
        <a:off x="1353925" y="1631445"/>
        <a:ext cx="2854749" cy="1004309"/>
      </dsp:txXfrm>
    </dsp:sp>
    <dsp:sp modelId="{BBFC8634-22D5-40DE-B383-D0FBDF2BF597}">
      <dsp:nvSpPr>
        <dsp:cNvPr id="0" name=""/>
        <dsp:cNvSpPr/>
      </dsp:nvSpPr>
      <dsp:spPr>
        <a:xfrm rot="5400000">
          <a:off x="2581275" y="2693670"/>
          <a:ext cx="400050" cy="480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637283" y="2733675"/>
        <a:ext cx="288036" cy="280035"/>
      </dsp:txXfrm>
    </dsp:sp>
    <dsp:sp modelId="{3BDADF07-16C3-41A1-B4BB-B4A6C4D720CE}">
      <dsp:nvSpPr>
        <dsp:cNvPr id="0" name=""/>
        <dsp:cNvSpPr/>
      </dsp:nvSpPr>
      <dsp:spPr>
        <a:xfrm>
          <a:off x="1322680" y="3200400"/>
          <a:ext cx="2917239" cy="1066799"/>
        </a:xfrm>
        <a:prstGeom prst="roundRect">
          <a:avLst>
            <a:gd name="adj" fmla="val 10000"/>
          </a:avLst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/>
            <a:t>When you act impulsively, you may end up hurting yourself or not getting what you wanted.</a:t>
          </a:r>
          <a:endParaRPr lang="en-US" sz="1800" kern="1200" dirty="0"/>
        </a:p>
      </dsp:txBody>
      <dsp:txXfrm>
        <a:off x="1353925" y="3231645"/>
        <a:ext cx="2854749" cy="10043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60DC9-2581-436A-8E38-4376E149135B}">
      <dsp:nvSpPr>
        <dsp:cNvPr id="0" name=""/>
        <dsp:cNvSpPr/>
      </dsp:nvSpPr>
      <dsp:spPr>
        <a:xfrm>
          <a:off x="328" y="484529"/>
          <a:ext cx="3845300" cy="9613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Pain</a:t>
          </a:r>
          <a:endParaRPr lang="en-US" sz="5400" kern="1200" dirty="0"/>
        </a:p>
      </dsp:txBody>
      <dsp:txXfrm>
        <a:off x="28484" y="512685"/>
        <a:ext cx="3788988" cy="905013"/>
      </dsp:txXfrm>
    </dsp:sp>
    <dsp:sp modelId="{0EE5DFB0-3B74-4B24-9892-0B58133C82EB}">
      <dsp:nvSpPr>
        <dsp:cNvPr id="0" name=""/>
        <dsp:cNvSpPr/>
      </dsp:nvSpPr>
      <dsp:spPr>
        <a:xfrm rot="5400000">
          <a:off x="1838862" y="1529971"/>
          <a:ext cx="168231" cy="168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619DE-D09B-4D85-9F8A-E5D22378F1E0}">
      <dsp:nvSpPr>
        <dsp:cNvPr id="0" name=""/>
        <dsp:cNvSpPr/>
      </dsp:nvSpPr>
      <dsp:spPr>
        <a:xfrm>
          <a:off x="328" y="1782318"/>
          <a:ext cx="3845300" cy="9613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Avoidance</a:t>
          </a:r>
          <a:endParaRPr lang="en-US" sz="5400" kern="1200" dirty="0"/>
        </a:p>
      </dsp:txBody>
      <dsp:txXfrm>
        <a:off x="28484" y="1810474"/>
        <a:ext cx="3788988" cy="905013"/>
      </dsp:txXfrm>
    </dsp:sp>
    <dsp:sp modelId="{9A90323C-FA06-49DF-87A2-5A1513E78ED7}">
      <dsp:nvSpPr>
        <dsp:cNvPr id="0" name=""/>
        <dsp:cNvSpPr/>
      </dsp:nvSpPr>
      <dsp:spPr>
        <a:xfrm rot="5400000">
          <a:off x="1838862" y="2827760"/>
          <a:ext cx="168231" cy="168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8BA6A-1E13-4989-B932-48779A673BDC}">
      <dsp:nvSpPr>
        <dsp:cNvPr id="0" name=""/>
        <dsp:cNvSpPr/>
      </dsp:nvSpPr>
      <dsp:spPr>
        <a:xfrm>
          <a:off x="328" y="3080107"/>
          <a:ext cx="3845300" cy="9613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667424"/>
            <a:satOff val="12057"/>
            <a:lumOff val="503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667424"/>
              <a:satOff val="12057"/>
              <a:lumOff val="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Suffering</a:t>
          </a:r>
          <a:endParaRPr lang="en-US" sz="5400" kern="1200" dirty="0"/>
        </a:p>
      </dsp:txBody>
      <dsp:txXfrm>
        <a:off x="28484" y="3108263"/>
        <a:ext cx="3788988" cy="905013"/>
      </dsp:txXfrm>
    </dsp:sp>
    <dsp:sp modelId="{D44438F7-A9E2-4F5A-BBF3-2D6C0E53B303}">
      <dsp:nvSpPr>
        <dsp:cNvPr id="0" name=""/>
        <dsp:cNvSpPr/>
      </dsp:nvSpPr>
      <dsp:spPr>
        <a:xfrm>
          <a:off x="4383971" y="484529"/>
          <a:ext cx="3845300" cy="961325"/>
        </a:xfrm>
        <a:prstGeom prst="roundRect">
          <a:avLst>
            <a:gd name="adj" fmla="val 1000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Pain</a:t>
          </a:r>
          <a:endParaRPr lang="en-US" sz="5400" kern="1200" dirty="0"/>
        </a:p>
      </dsp:txBody>
      <dsp:txXfrm>
        <a:off x="4412127" y="512685"/>
        <a:ext cx="3788988" cy="905013"/>
      </dsp:txXfrm>
    </dsp:sp>
    <dsp:sp modelId="{1494F2BC-2AAA-4996-BB66-7F776EE90DD3}">
      <dsp:nvSpPr>
        <dsp:cNvPr id="0" name=""/>
        <dsp:cNvSpPr/>
      </dsp:nvSpPr>
      <dsp:spPr>
        <a:xfrm rot="5400000">
          <a:off x="6222505" y="1529971"/>
          <a:ext cx="168231" cy="168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24166-65FC-42EE-A727-BFCEA11AB1D3}">
      <dsp:nvSpPr>
        <dsp:cNvPr id="0" name=""/>
        <dsp:cNvSpPr/>
      </dsp:nvSpPr>
      <dsp:spPr>
        <a:xfrm>
          <a:off x="4383971" y="1782318"/>
          <a:ext cx="3845300" cy="9613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334848"/>
            <a:satOff val="24115"/>
            <a:lumOff val="100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1334848"/>
              <a:satOff val="24115"/>
              <a:lumOff val="10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Acceptance</a:t>
          </a:r>
          <a:endParaRPr lang="en-US" sz="5400" kern="1200" dirty="0"/>
        </a:p>
      </dsp:txBody>
      <dsp:txXfrm>
        <a:off x="4412127" y="1810474"/>
        <a:ext cx="3788988" cy="905013"/>
      </dsp:txXfrm>
    </dsp:sp>
    <dsp:sp modelId="{237F82A2-5BBE-45FA-845C-03DEF3239B13}">
      <dsp:nvSpPr>
        <dsp:cNvPr id="0" name=""/>
        <dsp:cNvSpPr/>
      </dsp:nvSpPr>
      <dsp:spPr>
        <a:xfrm rot="5400000">
          <a:off x="6222505" y="2827760"/>
          <a:ext cx="168231" cy="16823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EDCC5-B1CF-47C4-8223-461F97A4F5AD}">
      <dsp:nvSpPr>
        <dsp:cNvPr id="0" name=""/>
        <dsp:cNvSpPr/>
      </dsp:nvSpPr>
      <dsp:spPr>
        <a:xfrm>
          <a:off x="4383971" y="3080107"/>
          <a:ext cx="3845300" cy="9613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002272"/>
            <a:satOff val="36172"/>
            <a:lumOff val="150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-2002272"/>
              <a:satOff val="36172"/>
              <a:lumOff val="1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Mindfulness</a:t>
          </a:r>
          <a:endParaRPr lang="en-US" sz="5400" kern="1200" dirty="0"/>
        </a:p>
      </dsp:txBody>
      <dsp:txXfrm>
        <a:off x="4412127" y="3108263"/>
        <a:ext cx="3788988" cy="9050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1CFAD-4AF2-466C-8D95-EE489E4F252A}">
      <dsp:nvSpPr>
        <dsp:cNvPr id="0" name=""/>
        <dsp:cNvSpPr/>
      </dsp:nvSpPr>
      <dsp:spPr>
        <a:xfrm rot="5400000">
          <a:off x="5281127" y="-2321300"/>
          <a:ext cx="495911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Engage in exercise or a favorite hobby</a:t>
          </a:r>
          <a:endParaRPr lang="en-US" sz="1600" kern="1200" dirty="0"/>
        </a:p>
      </dsp:txBody>
      <dsp:txXfrm rot="-5400000">
        <a:off x="2895611" y="88424"/>
        <a:ext cx="5242736" cy="447495"/>
      </dsp:txXfrm>
    </dsp:sp>
    <dsp:sp modelId="{0A454BCD-B465-4D54-80A3-F75F97F20317}">
      <dsp:nvSpPr>
        <dsp:cNvPr id="0" name=""/>
        <dsp:cNvSpPr/>
      </dsp:nvSpPr>
      <dsp:spPr>
        <a:xfrm>
          <a:off x="0" y="386"/>
          <a:ext cx="2962656" cy="6198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A</a:t>
          </a:r>
          <a:r>
            <a:rPr lang="en-US" sz="3100" kern="1200" dirty="0" smtClean="0"/>
            <a:t>ctivity</a:t>
          </a:r>
          <a:endParaRPr lang="en-US" sz="3100" kern="1200" dirty="0"/>
        </a:p>
      </dsp:txBody>
      <dsp:txXfrm>
        <a:off x="30260" y="30646"/>
        <a:ext cx="2902136" cy="559368"/>
      </dsp:txXfrm>
    </dsp:sp>
    <dsp:sp modelId="{EC3AB71A-7D72-4D10-BC05-588A33C1A097}">
      <dsp:nvSpPr>
        <dsp:cNvPr id="0" name=""/>
        <dsp:cNvSpPr/>
      </dsp:nvSpPr>
      <dsp:spPr>
        <a:xfrm rot="5400000">
          <a:off x="5348172" y="-1662230"/>
          <a:ext cx="495911" cy="5266944"/>
        </a:xfrm>
        <a:prstGeom prst="round2SameRect">
          <a:avLst/>
        </a:prstGeom>
        <a:solidFill>
          <a:schemeClr val="accent4">
            <a:tint val="40000"/>
            <a:alpha val="90000"/>
            <a:hueOff val="1283626"/>
            <a:satOff val="-6086"/>
            <a:lumOff val="-326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283626"/>
              <a:satOff val="-6086"/>
              <a:lumOff val="-3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Contribute to something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something for someone else</a:t>
          </a:r>
          <a:endParaRPr lang="en-US" sz="1600" kern="1200" dirty="0"/>
        </a:p>
      </dsp:txBody>
      <dsp:txXfrm rot="-5400000">
        <a:off x="2962656" y="747494"/>
        <a:ext cx="5242736" cy="447495"/>
      </dsp:txXfrm>
    </dsp:sp>
    <dsp:sp modelId="{BFD5CF45-4B88-455F-BF3E-45D7877BE284}">
      <dsp:nvSpPr>
        <dsp:cNvPr id="0" name=""/>
        <dsp:cNvSpPr/>
      </dsp:nvSpPr>
      <dsp:spPr>
        <a:xfrm>
          <a:off x="0" y="651270"/>
          <a:ext cx="2962656" cy="619888"/>
        </a:xfrm>
        <a:prstGeom prst="roundRect">
          <a:avLst/>
        </a:prstGeom>
        <a:solidFill>
          <a:schemeClr val="accent4">
            <a:hueOff val="1247497"/>
            <a:satOff val="-6898"/>
            <a:lumOff val="-588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C</a:t>
          </a:r>
          <a:r>
            <a:rPr lang="en-US" sz="3100" kern="1200" dirty="0" smtClean="0"/>
            <a:t>ontributing</a:t>
          </a:r>
          <a:endParaRPr lang="en-US" sz="3100" kern="1200" dirty="0"/>
        </a:p>
      </dsp:txBody>
      <dsp:txXfrm>
        <a:off x="30260" y="681530"/>
        <a:ext cx="2902136" cy="559368"/>
      </dsp:txXfrm>
    </dsp:sp>
    <dsp:sp modelId="{C439A6A8-4B51-431A-9378-0C9104303EAA}">
      <dsp:nvSpPr>
        <dsp:cNvPr id="0" name=""/>
        <dsp:cNvSpPr/>
      </dsp:nvSpPr>
      <dsp:spPr>
        <a:xfrm rot="5400000">
          <a:off x="5348172" y="-1021373"/>
          <a:ext cx="495911" cy="5266944"/>
        </a:xfrm>
        <a:prstGeom prst="round2SameRect">
          <a:avLst/>
        </a:prstGeom>
        <a:solidFill>
          <a:schemeClr val="accent4">
            <a:tint val="40000"/>
            <a:alpha val="90000"/>
            <a:hueOff val="2567252"/>
            <a:satOff val="-12173"/>
            <a:lumOff val="-65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567252"/>
              <a:satOff val="-12173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Compare yourself now to past times when you may have suffered even more </a:t>
          </a:r>
          <a:endParaRPr lang="en-US" sz="1600" kern="1200" dirty="0"/>
        </a:p>
      </dsp:txBody>
      <dsp:txXfrm rot="-5400000">
        <a:off x="2962656" y="1388351"/>
        <a:ext cx="5242736" cy="447495"/>
      </dsp:txXfrm>
    </dsp:sp>
    <dsp:sp modelId="{A7F7DD56-1C1B-4D84-8919-202305FC7936}">
      <dsp:nvSpPr>
        <dsp:cNvPr id="0" name=""/>
        <dsp:cNvSpPr/>
      </dsp:nvSpPr>
      <dsp:spPr>
        <a:xfrm>
          <a:off x="0" y="1302153"/>
          <a:ext cx="2962656" cy="619888"/>
        </a:xfrm>
        <a:prstGeom prst="roundRect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C</a:t>
          </a:r>
          <a:r>
            <a:rPr lang="en-US" sz="3100" kern="1200" dirty="0" smtClean="0"/>
            <a:t>omparison</a:t>
          </a:r>
          <a:endParaRPr lang="en-US" sz="3100" kern="1200" dirty="0"/>
        </a:p>
      </dsp:txBody>
      <dsp:txXfrm>
        <a:off x="30260" y="1332413"/>
        <a:ext cx="2902136" cy="559368"/>
      </dsp:txXfrm>
    </dsp:sp>
    <dsp:sp modelId="{45CE19AC-5940-446B-8006-CD2BC10144E3}">
      <dsp:nvSpPr>
        <dsp:cNvPr id="0" name=""/>
        <dsp:cNvSpPr/>
      </dsp:nvSpPr>
      <dsp:spPr>
        <a:xfrm rot="5400000">
          <a:off x="5348172" y="-328114"/>
          <a:ext cx="495911" cy="5266944"/>
        </a:xfrm>
        <a:prstGeom prst="round2SameRect">
          <a:avLst/>
        </a:prstGeom>
        <a:solidFill>
          <a:schemeClr val="accent4">
            <a:tint val="40000"/>
            <a:alpha val="90000"/>
            <a:hueOff val="3850877"/>
            <a:satOff val="-18259"/>
            <a:lumOff val="-97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3850877"/>
              <a:satOff val="-18259"/>
              <a:lumOff val="-9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Listen to music; read books; go to movies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Be sure the event creates different emotions</a:t>
          </a:r>
          <a:endParaRPr lang="en-US" sz="1600" kern="1200" dirty="0"/>
        </a:p>
      </dsp:txBody>
      <dsp:txXfrm rot="-5400000">
        <a:off x="2962656" y="2081610"/>
        <a:ext cx="5242736" cy="447495"/>
      </dsp:txXfrm>
    </dsp:sp>
    <dsp:sp modelId="{32111609-99E6-4681-854D-FE797D62E595}">
      <dsp:nvSpPr>
        <dsp:cNvPr id="0" name=""/>
        <dsp:cNvSpPr/>
      </dsp:nvSpPr>
      <dsp:spPr>
        <a:xfrm>
          <a:off x="0" y="1953037"/>
          <a:ext cx="2962656" cy="619888"/>
        </a:xfrm>
        <a:prstGeom prst="roundRect">
          <a:avLst/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E</a:t>
          </a:r>
          <a:r>
            <a:rPr lang="en-US" sz="3100" kern="1200" dirty="0" smtClean="0"/>
            <a:t>motions</a:t>
          </a:r>
          <a:endParaRPr lang="en-US" sz="3100" kern="1200" dirty="0"/>
        </a:p>
      </dsp:txBody>
      <dsp:txXfrm>
        <a:off x="30260" y="1983297"/>
        <a:ext cx="2902136" cy="559368"/>
      </dsp:txXfrm>
    </dsp:sp>
    <dsp:sp modelId="{58CB195B-2DB0-4036-8B23-5F7D0F60265C}">
      <dsp:nvSpPr>
        <dsp:cNvPr id="0" name=""/>
        <dsp:cNvSpPr/>
      </dsp:nvSpPr>
      <dsp:spPr>
        <a:xfrm rot="5400000">
          <a:off x="5348172" y="280392"/>
          <a:ext cx="495911" cy="5266944"/>
        </a:xfrm>
        <a:prstGeom prst="round2SameRect">
          <a:avLst/>
        </a:prstGeom>
        <a:solidFill>
          <a:schemeClr val="accent4">
            <a:tint val="40000"/>
            <a:alpha val="90000"/>
            <a:hueOff val="5134503"/>
            <a:satOff val="-24345"/>
            <a:lumOff val="-1306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5134503"/>
              <a:satOff val="-24345"/>
              <a:lumOff val="-1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Push the situation away by leaving it for a while mentally</a:t>
          </a:r>
          <a:endParaRPr lang="en-US" sz="1600" kern="1200" dirty="0"/>
        </a:p>
      </dsp:txBody>
      <dsp:txXfrm rot="-5400000">
        <a:off x="2962656" y="2690116"/>
        <a:ext cx="5242736" cy="447495"/>
      </dsp:txXfrm>
    </dsp:sp>
    <dsp:sp modelId="{1E7A5846-A2F7-4F19-9A7C-45331ABC0F29}">
      <dsp:nvSpPr>
        <dsp:cNvPr id="0" name=""/>
        <dsp:cNvSpPr/>
      </dsp:nvSpPr>
      <dsp:spPr>
        <a:xfrm>
          <a:off x="0" y="2603920"/>
          <a:ext cx="2962656" cy="619888"/>
        </a:xfrm>
        <a:prstGeom prst="roundRect">
          <a:avLst/>
        </a:prstGeom>
        <a:solidFill>
          <a:schemeClr val="accent4">
            <a:hueOff val="4989987"/>
            <a:satOff val="-27591"/>
            <a:lumOff val="-2353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P</a:t>
          </a:r>
          <a:r>
            <a:rPr lang="en-US" sz="3100" kern="1200" dirty="0" smtClean="0"/>
            <a:t>ushing Away</a:t>
          </a:r>
          <a:endParaRPr lang="en-US" sz="3100" kern="1200" dirty="0"/>
        </a:p>
      </dsp:txBody>
      <dsp:txXfrm>
        <a:off x="30260" y="2634180"/>
        <a:ext cx="2902136" cy="559368"/>
      </dsp:txXfrm>
    </dsp:sp>
    <dsp:sp modelId="{83EC806B-5DE3-4205-BB67-1DE29342268A}">
      <dsp:nvSpPr>
        <dsp:cNvPr id="0" name=""/>
        <dsp:cNvSpPr/>
      </dsp:nvSpPr>
      <dsp:spPr>
        <a:xfrm rot="5400000">
          <a:off x="5348172" y="928573"/>
          <a:ext cx="495911" cy="5266944"/>
        </a:xfrm>
        <a:prstGeom prst="round2SameRect">
          <a:avLst/>
        </a:prstGeom>
        <a:solidFill>
          <a:schemeClr val="accent4">
            <a:tint val="40000"/>
            <a:alpha val="90000"/>
            <a:hueOff val="6418129"/>
            <a:satOff val="-30432"/>
            <a:lumOff val="-1632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418129"/>
              <a:satOff val="-30432"/>
              <a:lumOff val="-16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something to engage your mind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Count to ten. Read an engaging book</a:t>
          </a:r>
          <a:endParaRPr lang="en-US" sz="1600" kern="1200" dirty="0"/>
        </a:p>
      </dsp:txBody>
      <dsp:txXfrm rot="-5400000">
        <a:off x="2962656" y="3338297"/>
        <a:ext cx="5242736" cy="447495"/>
      </dsp:txXfrm>
    </dsp:sp>
    <dsp:sp modelId="{C3B612A8-073A-45A4-A7F0-6B44020886ED}">
      <dsp:nvSpPr>
        <dsp:cNvPr id="0" name=""/>
        <dsp:cNvSpPr/>
      </dsp:nvSpPr>
      <dsp:spPr>
        <a:xfrm>
          <a:off x="0" y="3254803"/>
          <a:ext cx="2962656" cy="619888"/>
        </a:xfrm>
        <a:prstGeom prst="roundRect">
          <a:avLst/>
        </a:prstGeom>
        <a:solidFill>
          <a:schemeClr val="accent4">
            <a:hueOff val="6237483"/>
            <a:satOff val="-34489"/>
            <a:lumOff val="-2941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T</a:t>
          </a:r>
          <a:r>
            <a:rPr lang="en-US" sz="3100" kern="1200" dirty="0" smtClean="0"/>
            <a:t>houghts</a:t>
          </a:r>
          <a:endParaRPr lang="en-US" sz="3100" kern="1200" dirty="0"/>
        </a:p>
      </dsp:txBody>
      <dsp:txXfrm>
        <a:off x="30260" y="3285063"/>
        <a:ext cx="2902136" cy="559368"/>
      </dsp:txXfrm>
    </dsp:sp>
    <dsp:sp modelId="{7CB1341F-2E81-481F-A6F5-7B9DD0A7F371}">
      <dsp:nvSpPr>
        <dsp:cNvPr id="0" name=""/>
        <dsp:cNvSpPr/>
      </dsp:nvSpPr>
      <dsp:spPr>
        <a:xfrm rot="5400000">
          <a:off x="5348172" y="1582159"/>
          <a:ext cx="495911" cy="5266944"/>
        </a:xfrm>
        <a:prstGeom prst="round2SameRect">
          <a:avLst/>
        </a:prstGeom>
        <a:solidFill>
          <a:schemeClr val="accent4">
            <a:tint val="40000"/>
            <a:alpha val="90000"/>
            <a:hueOff val="7701755"/>
            <a:satOff val="-36518"/>
            <a:lumOff val="-195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7701755"/>
              <a:satOff val="-36518"/>
              <a:lumOff val="-1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Engage all your senses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Squeeze a ball, or ice; listen to music; dance </a:t>
          </a:r>
          <a:endParaRPr lang="en-US" sz="1600" kern="1200" dirty="0"/>
        </a:p>
      </dsp:txBody>
      <dsp:txXfrm rot="-5400000">
        <a:off x="2962656" y="3991883"/>
        <a:ext cx="5242736" cy="447495"/>
      </dsp:txXfrm>
    </dsp:sp>
    <dsp:sp modelId="{BCF04377-9F81-4160-A96B-01B668026E97}">
      <dsp:nvSpPr>
        <dsp:cNvPr id="0" name=""/>
        <dsp:cNvSpPr/>
      </dsp:nvSpPr>
      <dsp:spPr>
        <a:xfrm>
          <a:off x="0" y="3905687"/>
          <a:ext cx="2962656" cy="619888"/>
        </a:xfrm>
        <a:prstGeom prst="roundRect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S</a:t>
          </a:r>
          <a:r>
            <a:rPr lang="en-US" sz="3100" kern="1200" dirty="0" smtClean="0"/>
            <a:t>ensations</a:t>
          </a:r>
          <a:endParaRPr lang="en-US" sz="3100" kern="1200" dirty="0"/>
        </a:p>
      </dsp:txBody>
      <dsp:txXfrm>
        <a:off x="30260" y="3935947"/>
        <a:ext cx="2902136" cy="5593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1CFAD-4AF2-466C-8D95-EE489E4F252A}">
      <dsp:nvSpPr>
        <dsp:cNvPr id="0" name=""/>
        <dsp:cNvSpPr/>
      </dsp:nvSpPr>
      <dsp:spPr>
        <a:xfrm rot="5400000">
          <a:off x="5181238" y="-2194095"/>
          <a:ext cx="695690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Look at a picture or poster that you like.  Look at the stars.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Look at nature around you.  </a:t>
          </a:r>
          <a:endParaRPr lang="en-US" sz="1600" kern="1200" dirty="0"/>
        </a:p>
      </dsp:txBody>
      <dsp:txXfrm rot="-5400000">
        <a:off x="2895612" y="125492"/>
        <a:ext cx="5232983" cy="627768"/>
      </dsp:txXfrm>
    </dsp:sp>
    <dsp:sp modelId="{0A454BCD-B465-4D54-80A3-F75F97F20317}">
      <dsp:nvSpPr>
        <dsp:cNvPr id="0" name=""/>
        <dsp:cNvSpPr/>
      </dsp:nvSpPr>
      <dsp:spPr>
        <a:xfrm>
          <a:off x="0" y="1988"/>
          <a:ext cx="2962656" cy="8696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Vision</a:t>
          </a:r>
          <a:endParaRPr lang="en-US" sz="4400" kern="1200" dirty="0"/>
        </a:p>
      </dsp:txBody>
      <dsp:txXfrm>
        <a:off x="42451" y="44439"/>
        <a:ext cx="2877754" cy="784710"/>
      </dsp:txXfrm>
    </dsp:sp>
    <dsp:sp modelId="{EC3AB71A-7D72-4D10-BC05-588A33C1A097}">
      <dsp:nvSpPr>
        <dsp:cNvPr id="0" name=""/>
        <dsp:cNvSpPr/>
      </dsp:nvSpPr>
      <dsp:spPr>
        <a:xfrm rot="5400000">
          <a:off x="5248282" y="-1269516"/>
          <a:ext cx="695690" cy="5266944"/>
        </a:xfrm>
        <a:prstGeom prst="round2SameRect">
          <a:avLst/>
        </a:prstGeom>
        <a:solidFill>
          <a:schemeClr val="accent4">
            <a:tint val="40000"/>
            <a:alpha val="90000"/>
            <a:hueOff val="1925439"/>
            <a:satOff val="-9129"/>
            <a:lumOff val="-49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925439"/>
              <a:satOff val="-9129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Listen to beautiful or soothing music.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Pay attention to the sounds of nature (waves, birds, rainfall).  </a:t>
          </a:r>
          <a:endParaRPr lang="en-US" sz="1600" kern="1200" dirty="0"/>
        </a:p>
      </dsp:txBody>
      <dsp:txXfrm rot="-5400000">
        <a:off x="2962656" y="1050071"/>
        <a:ext cx="5232983" cy="627768"/>
      </dsp:txXfrm>
    </dsp:sp>
    <dsp:sp modelId="{BFD5CF45-4B88-455F-BF3E-45D7877BE284}">
      <dsp:nvSpPr>
        <dsp:cNvPr id="0" name=""/>
        <dsp:cNvSpPr/>
      </dsp:nvSpPr>
      <dsp:spPr>
        <a:xfrm>
          <a:off x="0" y="915082"/>
          <a:ext cx="2962656" cy="869612"/>
        </a:xfrm>
        <a:prstGeom prst="roundRect">
          <a:avLst/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Hearing</a:t>
          </a:r>
          <a:endParaRPr lang="en-US" sz="4400" kern="1200" dirty="0"/>
        </a:p>
      </dsp:txBody>
      <dsp:txXfrm>
        <a:off x="42451" y="957533"/>
        <a:ext cx="2877754" cy="784710"/>
      </dsp:txXfrm>
    </dsp:sp>
    <dsp:sp modelId="{C439A6A8-4B51-431A-9378-0C9104303EAA}">
      <dsp:nvSpPr>
        <dsp:cNvPr id="0" name=""/>
        <dsp:cNvSpPr/>
      </dsp:nvSpPr>
      <dsp:spPr>
        <a:xfrm rot="5400000">
          <a:off x="5248282" y="-370490"/>
          <a:ext cx="695690" cy="5266944"/>
        </a:xfrm>
        <a:prstGeom prst="round2SameRect">
          <a:avLst/>
        </a:prstGeom>
        <a:solidFill>
          <a:schemeClr val="accent4">
            <a:tint val="40000"/>
            <a:alpha val="90000"/>
            <a:hueOff val="3850877"/>
            <a:satOff val="-18259"/>
            <a:lumOff val="-97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3850877"/>
              <a:satOff val="-18259"/>
              <a:lumOff val="-9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Put on your favorite lotion/perfume/ cologne.  Boil cinnamon.  Bake.  Light a scented candle.</a:t>
          </a:r>
          <a:endParaRPr lang="en-US" sz="1600" kern="1200" dirty="0"/>
        </a:p>
      </dsp:txBody>
      <dsp:txXfrm rot="-5400000">
        <a:off x="2962656" y="1949097"/>
        <a:ext cx="5232983" cy="627768"/>
      </dsp:txXfrm>
    </dsp:sp>
    <dsp:sp modelId="{A7F7DD56-1C1B-4D84-8919-202305FC7936}">
      <dsp:nvSpPr>
        <dsp:cNvPr id="0" name=""/>
        <dsp:cNvSpPr/>
      </dsp:nvSpPr>
      <dsp:spPr>
        <a:xfrm>
          <a:off x="0" y="1828175"/>
          <a:ext cx="2962656" cy="869612"/>
        </a:xfrm>
        <a:prstGeom prst="roundRect">
          <a:avLst/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Smell</a:t>
          </a:r>
          <a:endParaRPr lang="en-US" sz="4400" kern="1200" dirty="0"/>
        </a:p>
      </dsp:txBody>
      <dsp:txXfrm>
        <a:off x="42451" y="1870626"/>
        <a:ext cx="2877754" cy="784710"/>
      </dsp:txXfrm>
    </dsp:sp>
    <dsp:sp modelId="{45CE19AC-5940-446B-8006-CD2BC10144E3}">
      <dsp:nvSpPr>
        <dsp:cNvPr id="0" name=""/>
        <dsp:cNvSpPr/>
      </dsp:nvSpPr>
      <dsp:spPr>
        <a:xfrm rot="5400000">
          <a:off x="5248282" y="602049"/>
          <a:ext cx="695690" cy="5266944"/>
        </a:xfrm>
        <a:prstGeom prst="round2SameRect">
          <a:avLst/>
        </a:prstGeom>
        <a:solidFill>
          <a:schemeClr val="accent4">
            <a:tint val="40000"/>
            <a:alpha val="90000"/>
            <a:hueOff val="5776316"/>
            <a:satOff val="-27388"/>
            <a:lumOff val="-146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5776316"/>
              <a:satOff val="-27388"/>
              <a:lumOff val="-1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Really taste the food you eat.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Have a good meal.  Have your favorite soothing drink (tea, hot chocolate). </a:t>
          </a:r>
          <a:endParaRPr lang="en-US" sz="1600" kern="1200" dirty="0"/>
        </a:p>
      </dsp:txBody>
      <dsp:txXfrm rot="-5400000">
        <a:off x="2962656" y="2921637"/>
        <a:ext cx="5232983" cy="627768"/>
      </dsp:txXfrm>
    </dsp:sp>
    <dsp:sp modelId="{32111609-99E6-4681-854D-FE797D62E595}">
      <dsp:nvSpPr>
        <dsp:cNvPr id="0" name=""/>
        <dsp:cNvSpPr/>
      </dsp:nvSpPr>
      <dsp:spPr>
        <a:xfrm>
          <a:off x="0" y="2741268"/>
          <a:ext cx="2962656" cy="869612"/>
        </a:xfrm>
        <a:prstGeom prst="roundRect">
          <a:avLst/>
        </a:prstGeom>
        <a:solidFill>
          <a:schemeClr val="accent4">
            <a:hueOff val="5613735"/>
            <a:satOff val="-31040"/>
            <a:lumOff val="-2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Taste</a:t>
          </a:r>
          <a:endParaRPr lang="en-US" sz="4400" kern="1200" dirty="0"/>
        </a:p>
      </dsp:txBody>
      <dsp:txXfrm>
        <a:off x="42451" y="2783719"/>
        <a:ext cx="2877754" cy="784710"/>
      </dsp:txXfrm>
    </dsp:sp>
    <dsp:sp modelId="{83EC806B-5DE3-4205-BB67-1DE29342268A}">
      <dsp:nvSpPr>
        <dsp:cNvPr id="0" name=""/>
        <dsp:cNvSpPr/>
      </dsp:nvSpPr>
      <dsp:spPr>
        <a:xfrm rot="5400000">
          <a:off x="5248282" y="1451904"/>
          <a:ext cx="695690" cy="5266944"/>
        </a:xfrm>
        <a:prstGeom prst="round2SameRect">
          <a:avLst/>
        </a:prstGeom>
        <a:solidFill>
          <a:schemeClr val="accent4">
            <a:tint val="40000"/>
            <a:alpha val="90000"/>
            <a:hueOff val="7701755"/>
            <a:satOff val="-36518"/>
            <a:lumOff val="-195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7701755"/>
              <a:satOff val="-36518"/>
              <a:lumOff val="-1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Take a bubble bath or hot shower.  Have a massage. Hug someone.  Brush or braid your hair.  </a:t>
          </a:r>
          <a:endParaRPr lang="en-US" sz="1600" kern="1200" dirty="0"/>
        </a:p>
      </dsp:txBody>
      <dsp:txXfrm rot="-5400000">
        <a:off x="2962656" y="3771492"/>
        <a:ext cx="5232983" cy="627768"/>
      </dsp:txXfrm>
    </dsp:sp>
    <dsp:sp modelId="{C3B612A8-073A-45A4-A7F0-6B44020886ED}">
      <dsp:nvSpPr>
        <dsp:cNvPr id="0" name=""/>
        <dsp:cNvSpPr/>
      </dsp:nvSpPr>
      <dsp:spPr>
        <a:xfrm>
          <a:off x="0" y="3654361"/>
          <a:ext cx="2962656" cy="869612"/>
        </a:xfrm>
        <a:prstGeom prst="roundRect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Touch</a:t>
          </a:r>
          <a:endParaRPr lang="en-US" sz="4400" kern="1200" dirty="0"/>
        </a:p>
      </dsp:txBody>
      <dsp:txXfrm>
        <a:off x="42451" y="3696812"/>
        <a:ext cx="2877754" cy="7847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9D5B6-4B40-40FA-84C9-212161802B0A}">
      <dsp:nvSpPr>
        <dsp:cNvPr id="0" name=""/>
        <dsp:cNvSpPr/>
      </dsp:nvSpPr>
      <dsp:spPr>
        <a:xfrm rot="5400000">
          <a:off x="5248282" y="-2196676"/>
          <a:ext cx="695690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Imagine a calming and safe place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Imagine stress and anxiety draining out</a:t>
          </a:r>
          <a:endParaRPr lang="en-US" sz="1800" kern="1200" dirty="0"/>
        </a:p>
      </dsp:txBody>
      <dsp:txXfrm rot="-5400000">
        <a:off x="2962656" y="122911"/>
        <a:ext cx="5232983" cy="627768"/>
      </dsp:txXfrm>
    </dsp:sp>
    <dsp:sp modelId="{1291A5D1-72C1-4181-B9C6-83C08ED5D782}">
      <dsp:nvSpPr>
        <dsp:cNvPr id="0" name=""/>
        <dsp:cNvSpPr/>
      </dsp:nvSpPr>
      <dsp:spPr>
        <a:xfrm>
          <a:off x="0" y="1988"/>
          <a:ext cx="2962656" cy="8696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Imagery</a:t>
          </a:r>
          <a:endParaRPr lang="en-US" sz="4100" kern="1200" dirty="0"/>
        </a:p>
      </dsp:txBody>
      <dsp:txXfrm>
        <a:off x="42451" y="44439"/>
        <a:ext cx="2877754" cy="784710"/>
      </dsp:txXfrm>
    </dsp:sp>
    <dsp:sp modelId="{D9F6F418-4D9E-4786-B009-940B4D3D7024}">
      <dsp:nvSpPr>
        <dsp:cNvPr id="0" name=""/>
        <dsp:cNvSpPr/>
      </dsp:nvSpPr>
      <dsp:spPr>
        <a:xfrm rot="5400000">
          <a:off x="5248282" y="-1283583"/>
          <a:ext cx="695690" cy="5266944"/>
        </a:xfrm>
        <a:prstGeom prst="round2SameRect">
          <a:avLst/>
        </a:prstGeom>
        <a:solidFill>
          <a:schemeClr val="accent5">
            <a:tint val="40000"/>
            <a:alpha val="90000"/>
            <a:hueOff val="-2469810"/>
            <a:satOff val="-2847"/>
            <a:lumOff val="-3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469810"/>
              <a:satOff val="-2847"/>
              <a:lumOff val="-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Find a meaning or value to what you are suffering.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Focus on positive, growth from challenges.</a:t>
          </a:r>
          <a:endParaRPr lang="en-US" sz="1800" kern="1200" dirty="0"/>
        </a:p>
      </dsp:txBody>
      <dsp:txXfrm rot="-5400000">
        <a:off x="2962656" y="1036004"/>
        <a:ext cx="5232983" cy="627768"/>
      </dsp:txXfrm>
    </dsp:sp>
    <dsp:sp modelId="{BAAC8414-906A-473A-8AE9-40BBAAF82930}">
      <dsp:nvSpPr>
        <dsp:cNvPr id="0" name=""/>
        <dsp:cNvSpPr/>
      </dsp:nvSpPr>
      <dsp:spPr>
        <a:xfrm>
          <a:off x="0" y="915082"/>
          <a:ext cx="2962656" cy="869612"/>
        </a:xfrm>
        <a:prstGeom prst="roundRect">
          <a:avLst/>
        </a:prstGeom>
        <a:solidFill>
          <a:schemeClr val="accent5">
            <a:hueOff val="-2495436"/>
            <a:satOff val="-386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Meaning</a:t>
          </a:r>
          <a:endParaRPr lang="en-US" sz="4100" kern="1200" dirty="0"/>
        </a:p>
      </dsp:txBody>
      <dsp:txXfrm>
        <a:off x="42451" y="957533"/>
        <a:ext cx="2877754" cy="784710"/>
      </dsp:txXfrm>
    </dsp:sp>
    <dsp:sp modelId="{AAC40D54-4A17-4967-B48A-E4C2A5E2A40D}">
      <dsp:nvSpPr>
        <dsp:cNvPr id="0" name=""/>
        <dsp:cNvSpPr/>
      </dsp:nvSpPr>
      <dsp:spPr>
        <a:xfrm rot="5400000">
          <a:off x="5248282" y="-370490"/>
          <a:ext cx="695690" cy="5266944"/>
        </a:xfrm>
        <a:prstGeom prst="round2SameRect">
          <a:avLst/>
        </a:prstGeom>
        <a:solidFill>
          <a:schemeClr val="accent5">
            <a:tint val="40000"/>
            <a:alpha val="90000"/>
            <a:hueOff val="-4939620"/>
            <a:satOff val="-5693"/>
            <a:lumOff val="-78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4939620"/>
              <a:satOff val="-5693"/>
              <a:lumOff val="-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Turn things over to a Higher Power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Find support, strength, or faith to cope</a:t>
          </a:r>
          <a:endParaRPr lang="en-US" sz="1800" kern="1200" dirty="0"/>
        </a:p>
      </dsp:txBody>
      <dsp:txXfrm rot="-5400000">
        <a:off x="2962656" y="1949097"/>
        <a:ext cx="5232983" cy="627768"/>
      </dsp:txXfrm>
    </dsp:sp>
    <dsp:sp modelId="{B183EE37-A9F7-4204-83D9-5FE76E5887F4}">
      <dsp:nvSpPr>
        <dsp:cNvPr id="0" name=""/>
        <dsp:cNvSpPr/>
      </dsp:nvSpPr>
      <dsp:spPr>
        <a:xfrm>
          <a:off x="0" y="1828175"/>
          <a:ext cx="2962656" cy="869612"/>
        </a:xfrm>
        <a:prstGeom prst="roundRect">
          <a:avLst/>
        </a:prstGeom>
        <a:solidFill>
          <a:schemeClr val="accent5">
            <a:hueOff val="-4990873"/>
            <a:satOff val="-7727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Prayer</a:t>
          </a:r>
          <a:endParaRPr lang="en-US" sz="4100" kern="1200" dirty="0"/>
        </a:p>
      </dsp:txBody>
      <dsp:txXfrm>
        <a:off x="42451" y="1870626"/>
        <a:ext cx="2877754" cy="784710"/>
      </dsp:txXfrm>
    </dsp:sp>
    <dsp:sp modelId="{A4CD88AF-550B-4CFC-9D68-D5CEF211DB93}">
      <dsp:nvSpPr>
        <dsp:cNvPr id="0" name=""/>
        <dsp:cNvSpPr/>
      </dsp:nvSpPr>
      <dsp:spPr>
        <a:xfrm rot="5400000">
          <a:off x="5248282" y="542602"/>
          <a:ext cx="695690" cy="5266944"/>
        </a:xfrm>
        <a:prstGeom prst="round2SameRect">
          <a:avLst/>
        </a:prstGeom>
        <a:solidFill>
          <a:schemeClr val="accent5">
            <a:tint val="40000"/>
            <a:alpha val="90000"/>
            <a:hueOff val="-7409431"/>
            <a:satOff val="-8540"/>
            <a:lumOff val="-116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7409431"/>
              <a:satOff val="-8540"/>
              <a:lumOff val="-1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deep breathing and follow your breath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muscle relaxation and other ways to relax</a:t>
          </a:r>
          <a:endParaRPr lang="en-US" sz="1800" kern="1200" dirty="0"/>
        </a:p>
      </dsp:txBody>
      <dsp:txXfrm rot="-5400000">
        <a:off x="2962656" y="2862190"/>
        <a:ext cx="5232983" cy="627768"/>
      </dsp:txXfrm>
    </dsp:sp>
    <dsp:sp modelId="{D254B853-76B1-412B-A6AC-A7D45A34E6F6}">
      <dsp:nvSpPr>
        <dsp:cNvPr id="0" name=""/>
        <dsp:cNvSpPr/>
      </dsp:nvSpPr>
      <dsp:spPr>
        <a:xfrm>
          <a:off x="0" y="2741268"/>
          <a:ext cx="2962656" cy="869612"/>
        </a:xfrm>
        <a:prstGeom prst="roundRect">
          <a:avLst/>
        </a:prstGeom>
        <a:solidFill>
          <a:schemeClr val="accent5">
            <a:hueOff val="-7486309"/>
            <a:satOff val="-11591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Relaxation</a:t>
          </a:r>
          <a:endParaRPr lang="en-US" sz="4100" kern="1200" dirty="0"/>
        </a:p>
      </dsp:txBody>
      <dsp:txXfrm>
        <a:off x="42451" y="2783719"/>
        <a:ext cx="2877754" cy="784710"/>
      </dsp:txXfrm>
    </dsp:sp>
    <dsp:sp modelId="{970F24A8-E33A-408A-B27D-54718257040B}">
      <dsp:nvSpPr>
        <dsp:cNvPr id="0" name=""/>
        <dsp:cNvSpPr/>
      </dsp:nvSpPr>
      <dsp:spPr>
        <a:xfrm rot="5400000">
          <a:off x="5248282" y="1455695"/>
          <a:ext cx="695690" cy="5266944"/>
        </a:xfrm>
        <a:prstGeom prst="round2Same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879240"/>
              <a:satOff val="-11387"/>
              <a:lumOff val="-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Focus you attention on one thing in the moment.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Keep yourself physically and mentally in present</a:t>
          </a:r>
          <a:endParaRPr lang="en-US" sz="1800" kern="1200" dirty="0"/>
        </a:p>
      </dsp:txBody>
      <dsp:txXfrm rot="-5400000">
        <a:off x="2962656" y="3775283"/>
        <a:ext cx="5232983" cy="627768"/>
      </dsp:txXfrm>
    </dsp:sp>
    <dsp:sp modelId="{AA7D2349-0729-4610-AEE1-C29018B6FA20}">
      <dsp:nvSpPr>
        <dsp:cNvPr id="0" name=""/>
        <dsp:cNvSpPr/>
      </dsp:nvSpPr>
      <dsp:spPr>
        <a:xfrm>
          <a:off x="0" y="3654361"/>
          <a:ext cx="2962656" cy="869612"/>
        </a:xfrm>
        <a:prstGeom prst="roundRect">
          <a:avLst/>
        </a:prstGeom>
        <a:solidFill>
          <a:schemeClr val="accent5">
            <a:hueOff val="-9981746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One thing…</a:t>
          </a:r>
          <a:endParaRPr lang="en-US" sz="4100" kern="1200" dirty="0"/>
        </a:p>
      </dsp:txBody>
      <dsp:txXfrm>
        <a:off x="42451" y="3696812"/>
        <a:ext cx="2877754" cy="7847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0341-82B8-4DBE-8FED-C20510F7B4D3}">
      <dsp:nvSpPr>
        <dsp:cNvPr id="0" name=""/>
        <dsp:cNvSpPr/>
      </dsp:nvSpPr>
      <dsp:spPr>
        <a:xfrm>
          <a:off x="0" y="0"/>
          <a:ext cx="2745412" cy="10197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Reduce</a:t>
          </a:r>
          <a:endParaRPr lang="en-US" sz="3700" kern="1200" dirty="0"/>
        </a:p>
      </dsp:txBody>
      <dsp:txXfrm>
        <a:off x="29869" y="29869"/>
        <a:ext cx="1644979" cy="960051"/>
      </dsp:txXfrm>
    </dsp:sp>
    <dsp:sp modelId="{AF2A565A-FD59-4FF6-9172-09AAB9285D8D}">
      <dsp:nvSpPr>
        <dsp:cNvPr id="0" name=""/>
        <dsp:cNvSpPr/>
      </dsp:nvSpPr>
      <dsp:spPr>
        <a:xfrm>
          <a:off x="188542" y="1202511"/>
          <a:ext cx="2745412" cy="1019789"/>
        </a:xfrm>
        <a:prstGeom prst="roundRect">
          <a:avLst>
            <a:gd name="adj" fmla="val 10000"/>
          </a:avLst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3742490"/>
              <a:satOff val="-20694"/>
              <a:lumOff val="-176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Remove</a:t>
          </a:r>
          <a:endParaRPr lang="en-US" sz="3700" kern="1200" dirty="0"/>
        </a:p>
      </dsp:txBody>
      <dsp:txXfrm>
        <a:off x="218411" y="1232380"/>
        <a:ext cx="1780569" cy="960051"/>
      </dsp:txXfrm>
    </dsp:sp>
    <dsp:sp modelId="{D869DB0F-D134-4552-BF94-82145C5FD96D}">
      <dsp:nvSpPr>
        <dsp:cNvPr id="0" name=""/>
        <dsp:cNvSpPr/>
      </dsp:nvSpPr>
      <dsp:spPr>
        <a:xfrm>
          <a:off x="484484" y="2379507"/>
          <a:ext cx="2745412" cy="1019789"/>
        </a:xfrm>
        <a:prstGeom prst="roundRect">
          <a:avLst>
            <a:gd name="adj" fmla="val 10000"/>
          </a:avLst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Relax</a:t>
          </a:r>
        </a:p>
      </dsp:txBody>
      <dsp:txXfrm>
        <a:off x="514353" y="2409376"/>
        <a:ext cx="1780569" cy="960051"/>
      </dsp:txXfrm>
    </dsp:sp>
    <dsp:sp modelId="{9AFA345C-743A-48EC-AA16-9DD5A7210A1E}">
      <dsp:nvSpPr>
        <dsp:cNvPr id="0" name=""/>
        <dsp:cNvSpPr/>
      </dsp:nvSpPr>
      <dsp:spPr>
        <a:xfrm>
          <a:off x="2082549" y="773340"/>
          <a:ext cx="662862" cy="6628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231693" y="773340"/>
        <a:ext cx="364574" cy="498804"/>
      </dsp:txXfrm>
    </dsp:sp>
    <dsp:sp modelId="{41B7A459-F0E8-41FD-8272-4473D44A830B}">
      <dsp:nvSpPr>
        <dsp:cNvPr id="0" name=""/>
        <dsp:cNvSpPr/>
      </dsp:nvSpPr>
      <dsp:spPr>
        <a:xfrm>
          <a:off x="2324791" y="1956295"/>
          <a:ext cx="662862" cy="6628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701755"/>
            <a:satOff val="-36518"/>
            <a:lumOff val="-1959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7701755"/>
              <a:satOff val="-36518"/>
              <a:lumOff val="-1959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2473935" y="1956295"/>
        <a:ext cx="364574" cy="4988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C705E-196C-4516-B8B9-47F40C58FF2B}">
      <dsp:nvSpPr>
        <dsp:cNvPr id="0" name=""/>
        <dsp:cNvSpPr/>
      </dsp:nvSpPr>
      <dsp:spPr>
        <a:xfrm>
          <a:off x="0" y="0"/>
          <a:ext cx="4038600" cy="2524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971AD3-98AE-485B-9E94-2EBF7D204A3D}">
      <dsp:nvSpPr>
        <dsp:cNvPr id="0" name=""/>
        <dsp:cNvSpPr/>
      </dsp:nvSpPr>
      <dsp:spPr>
        <a:xfrm>
          <a:off x="512902" y="1877088"/>
          <a:ext cx="105003" cy="105003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ED729B-7714-45B9-9533-62B7D60CF172}">
      <dsp:nvSpPr>
        <dsp:cNvPr id="0" name=""/>
        <dsp:cNvSpPr/>
      </dsp:nvSpPr>
      <dsp:spPr>
        <a:xfrm>
          <a:off x="565404" y="1929590"/>
          <a:ext cx="940993" cy="72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39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Ramp Up</a:t>
          </a:r>
          <a:endParaRPr lang="en-US" sz="2600" kern="1200" dirty="0"/>
        </a:p>
      </dsp:txBody>
      <dsp:txXfrm>
        <a:off x="565404" y="1929590"/>
        <a:ext cx="940993" cy="729472"/>
      </dsp:txXfrm>
    </dsp:sp>
    <dsp:sp modelId="{F698F10A-1240-4EC5-B584-5119BE424145}">
      <dsp:nvSpPr>
        <dsp:cNvPr id="0" name=""/>
        <dsp:cNvSpPr/>
      </dsp:nvSpPr>
      <dsp:spPr>
        <a:xfrm>
          <a:off x="1439760" y="1191031"/>
          <a:ext cx="189814" cy="189814"/>
        </a:xfrm>
        <a:prstGeom prst="ellipse">
          <a:avLst/>
        </a:prstGeom>
        <a:solidFill>
          <a:schemeClr val="accent2">
            <a:shade val="50000"/>
            <a:hueOff val="-301700"/>
            <a:satOff val="3395"/>
            <a:lumOff val="2992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shade val="50000"/>
              <a:hueOff val="-301700"/>
              <a:satOff val="3395"/>
              <a:lumOff val="2992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717CEA-E490-4ABE-BB94-5291E24152F9}">
      <dsp:nvSpPr>
        <dsp:cNvPr id="0" name=""/>
        <dsp:cNvSpPr/>
      </dsp:nvSpPr>
      <dsp:spPr>
        <a:xfrm>
          <a:off x="1534668" y="1285938"/>
          <a:ext cx="969264" cy="1373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579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Peak</a:t>
          </a:r>
          <a:endParaRPr lang="en-US" sz="2600" kern="1200" dirty="0"/>
        </a:p>
      </dsp:txBody>
      <dsp:txXfrm>
        <a:off x="1534668" y="1285938"/>
        <a:ext cx="969264" cy="1373124"/>
      </dsp:txXfrm>
    </dsp:sp>
    <dsp:sp modelId="{6D1E2D78-B6B4-41D3-9775-DE4D1079FD7E}">
      <dsp:nvSpPr>
        <dsp:cNvPr id="0" name=""/>
        <dsp:cNvSpPr/>
      </dsp:nvSpPr>
      <dsp:spPr>
        <a:xfrm>
          <a:off x="2554414" y="773541"/>
          <a:ext cx="262509" cy="262509"/>
        </a:xfrm>
        <a:prstGeom prst="ellipse">
          <a:avLst/>
        </a:prstGeom>
        <a:solidFill>
          <a:schemeClr val="accent2">
            <a:shade val="50000"/>
            <a:hueOff val="-301700"/>
            <a:satOff val="3395"/>
            <a:lumOff val="2992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shade val="50000"/>
              <a:hueOff val="-301700"/>
              <a:satOff val="3395"/>
              <a:lumOff val="2992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A985BF-A0D4-449F-B352-79E657A8AC5D}">
      <dsp:nvSpPr>
        <dsp:cNvPr id="0" name=""/>
        <dsp:cNvSpPr/>
      </dsp:nvSpPr>
      <dsp:spPr>
        <a:xfrm>
          <a:off x="2685669" y="904795"/>
          <a:ext cx="969264" cy="175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098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Ramp down</a:t>
          </a:r>
          <a:endParaRPr lang="en-US" sz="2600" kern="1200" dirty="0"/>
        </a:p>
      </dsp:txBody>
      <dsp:txXfrm>
        <a:off x="2685669" y="904795"/>
        <a:ext cx="969264" cy="17542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F00F2-2F08-4FE4-BE12-064E42B3B745}">
      <dsp:nvSpPr>
        <dsp:cNvPr id="0" name=""/>
        <dsp:cNvSpPr/>
      </dsp:nvSpPr>
      <dsp:spPr>
        <a:xfrm>
          <a:off x="3291839" y="1325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Distraction When Distressed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Doing something else until Wise</a:t>
          </a:r>
          <a:endParaRPr lang="en-US" sz="20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3291839" y="132817"/>
        <a:ext cx="4543286" cy="788949"/>
      </dsp:txXfrm>
    </dsp:sp>
    <dsp:sp modelId="{DD6D7CA4-49D3-4BEF-945B-9A1BD64BCEE0}">
      <dsp:nvSpPr>
        <dsp:cNvPr id="0" name=""/>
        <dsp:cNvSpPr/>
      </dsp:nvSpPr>
      <dsp:spPr>
        <a:xfrm>
          <a:off x="0" y="71395"/>
          <a:ext cx="3291840" cy="9117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ACCEPTS</a:t>
          </a:r>
          <a:endParaRPr lang="en-US" sz="4000" kern="1200" dirty="0"/>
        </a:p>
      </dsp:txBody>
      <dsp:txXfrm>
        <a:off x="44510" y="115905"/>
        <a:ext cx="3202820" cy="822774"/>
      </dsp:txXfrm>
    </dsp:sp>
    <dsp:sp modelId="{6CFDA230-C29B-4595-AA21-EAB91403CD5B}">
      <dsp:nvSpPr>
        <dsp:cNvPr id="0" name=""/>
        <dsp:cNvSpPr/>
      </dsp:nvSpPr>
      <dsp:spPr>
        <a:xfrm>
          <a:off x="3291839" y="2284546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Getting through difficult moments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Making meaning out of tough times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3291839" y="2416038"/>
        <a:ext cx="4543286" cy="788949"/>
      </dsp:txXfrm>
    </dsp:sp>
    <dsp:sp modelId="{FD7EDBE0-3C13-4C35-9DED-707476FF85A2}">
      <dsp:nvSpPr>
        <dsp:cNvPr id="0" name=""/>
        <dsp:cNvSpPr/>
      </dsp:nvSpPr>
      <dsp:spPr>
        <a:xfrm>
          <a:off x="0" y="2268272"/>
          <a:ext cx="3291840" cy="10519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IMPROVE</a:t>
          </a:r>
          <a:endParaRPr lang="en-US" sz="3000" kern="1200" dirty="0"/>
        </a:p>
      </dsp:txBody>
      <dsp:txXfrm>
        <a:off x="51351" y="2319623"/>
        <a:ext cx="3189138" cy="949230"/>
      </dsp:txXfrm>
    </dsp:sp>
    <dsp:sp modelId="{012183E4-40D1-4AC5-92CC-F2324ED971FC}">
      <dsp:nvSpPr>
        <dsp:cNvPr id="0" name=""/>
        <dsp:cNvSpPr/>
      </dsp:nvSpPr>
      <dsp:spPr>
        <a:xfrm>
          <a:off x="3291839" y="3426818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Getting through urge to engage in impulsive behaviors</a:t>
          </a:r>
          <a:endParaRPr lang="en-US" sz="2000" kern="1200" dirty="0"/>
        </a:p>
      </dsp:txBody>
      <dsp:txXfrm>
        <a:off x="3291839" y="3558310"/>
        <a:ext cx="4543286" cy="788949"/>
      </dsp:txXfrm>
    </dsp:sp>
    <dsp:sp modelId="{848B7D0A-91ED-4762-9173-FB5F43381F11}">
      <dsp:nvSpPr>
        <dsp:cNvPr id="0" name=""/>
        <dsp:cNvSpPr/>
      </dsp:nvSpPr>
      <dsp:spPr>
        <a:xfrm>
          <a:off x="0" y="3474030"/>
          <a:ext cx="3291840" cy="10519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Urge Surfing</a:t>
          </a:r>
          <a:endParaRPr lang="en-US" sz="3000" kern="1200" dirty="0"/>
        </a:p>
      </dsp:txBody>
      <dsp:txXfrm>
        <a:off x="51351" y="3525381"/>
        <a:ext cx="3189138" cy="949230"/>
      </dsp:txXfrm>
    </dsp:sp>
    <dsp:sp modelId="{7A07838E-BBA0-446B-BE09-B27687F92C7F}">
      <dsp:nvSpPr>
        <dsp:cNvPr id="0" name=""/>
        <dsp:cNvSpPr/>
      </dsp:nvSpPr>
      <dsp:spPr>
        <a:xfrm>
          <a:off x="3291839" y="1070878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Self-soothing during difficult times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Helping yourself feel better</a:t>
          </a:r>
          <a:endParaRPr lang="en-US" sz="2000" kern="1200" dirty="0"/>
        </a:p>
      </dsp:txBody>
      <dsp:txXfrm>
        <a:off x="3291839" y="1202370"/>
        <a:ext cx="4543286" cy="788949"/>
      </dsp:txXfrm>
    </dsp:sp>
    <dsp:sp modelId="{63BA612D-5491-465B-B636-094CD16183EE}">
      <dsp:nvSpPr>
        <dsp:cNvPr id="0" name=""/>
        <dsp:cNvSpPr/>
      </dsp:nvSpPr>
      <dsp:spPr>
        <a:xfrm>
          <a:off x="0" y="1066797"/>
          <a:ext cx="3291840" cy="10519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Soothing with Senses</a:t>
          </a:r>
          <a:endParaRPr lang="en-US" sz="3000" kern="1200" dirty="0"/>
        </a:p>
      </dsp:txBody>
      <dsp:txXfrm>
        <a:off x="51351" y="1118148"/>
        <a:ext cx="3189138" cy="9492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0FFF-AEC5-4C07-86C0-807929B82DAC}">
      <dsp:nvSpPr>
        <dsp:cNvPr id="0" name=""/>
        <dsp:cNvSpPr/>
      </dsp:nvSpPr>
      <dsp:spPr>
        <a:xfrm>
          <a:off x="2793959" y="1531221"/>
          <a:ext cx="2508073" cy="1269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Emotions</a:t>
          </a:r>
          <a:endParaRPr lang="en-US" sz="3800" kern="1200" dirty="0"/>
        </a:p>
      </dsp:txBody>
      <dsp:txXfrm>
        <a:off x="3161258" y="1717179"/>
        <a:ext cx="1773475" cy="897885"/>
      </dsp:txXfrm>
    </dsp:sp>
    <dsp:sp modelId="{4A1E15AC-E29E-40F7-879B-6A61D3DD345A}">
      <dsp:nvSpPr>
        <dsp:cNvPr id="0" name=""/>
        <dsp:cNvSpPr/>
      </dsp:nvSpPr>
      <dsp:spPr>
        <a:xfrm rot="19558084">
          <a:off x="2016079" y="1041313"/>
          <a:ext cx="892041" cy="43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027171" y="1163902"/>
        <a:ext cx="762521" cy="259040"/>
      </dsp:txXfrm>
    </dsp:sp>
    <dsp:sp modelId="{B23FECC7-8A67-444D-BA7D-D460AE2A9515}">
      <dsp:nvSpPr>
        <dsp:cNvPr id="0" name=""/>
        <dsp:cNvSpPr/>
      </dsp:nvSpPr>
      <dsp:spPr>
        <a:xfrm>
          <a:off x="2919348" y="3095"/>
          <a:ext cx="2314645" cy="12698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Thoughts</a:t>
          </a:r>
          <a:endParaRPr lang="en-US" sz="2800" kern="1200" dirty="0"/>
        </a:p>
      </dsp:txBody>
      <dsp:txXfrm>
        <a:off x="3258320" y="189053"/>
        <a:ext cx="1636701" cy="897885"/>
      </dsp:txXfrm>
    </dsp:sp>
    <dsp:sp modelId="{E172801E-B056-4FD9-80B5-36937EBF8694}">
      <dsp:nvSpPr>
        <dsp:cNvPr id="0" name=""/>
        <dsp:cNvSpPr/>
      </dsp:nvSpPr>
      <dsp:spPr>
        <a:xfrm rot="43021">
          <a:off x="5403353" y="1976672"/>
          <a:ext cx="801261" cy="43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2494993"/>
              <a:satOff val="-13796"/>
              <a:lumOff val="-1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03358" y="2062208"/>
        <a:ext cx="671741" cy="259040"/>
      </dsp:txXfrm>
    </dsp:sp>
    <dsp:sp modelId="{27E30A04-455A-492A-B8FB-E834B60C7271}">
      <dsp:nvSpPr>
        <dsp:cNvPr id="0" name=""/>
        <dsp:cNvSpPr/>
      </dsp:nvSpPr>
      <dsp:spPr>
        <a:xfrm>
          <a:off x="6246522" y="1264816"/>
          <a:ext cx="1780782" cy="1879928"/>
        </a:xfrm>
        <a:prstGeom prst="ellipse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2494993"/>
              <a:satOff val="-13796"/>
              <a:lumOff val="-1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Action</a:t>
          </a:r>
          <a:endParaRPr lang="en-US" sz="2800" kern="1200" dirty="0"/>
        </a:p>
      </dsp:txBody>
      <dsp:txXfrm>
        <a:off x="6507311" y="1540125"/>
        <a:ext cx="1259204" cy="1329310"/>
      </dsp:txXfrm>
    </dsp:sp>
    <dsp:sp modelId="{568FEA66-CA5E-4C49-A464-D6567E2A36B0}">
      <dsp:nvSpPr>
        <dsp:cNvPr id="0" name=""/>
        <dsp:cNvSpPr/>
      </dsp:nvSpPr>
      <dsp:spPr>
        <a:xfrm rot="2364073">
          <a:off x="1646840" y="3143572"/>
          <a:ext cx="920891" cy="43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89987"/>
            <a:satOff val="-27591"/>
            <a:lumOff val="-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4989987"/>
              <a:satOff val="-27591"/>
              <a:lumOff val="-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661559" y="3188812"/>
        <a:ext cx="791371" cy="259040"/>
      </dsp:txXfrm>
    </dsp:sp>
    <dsp:sp modelId="{5973C562-CC48-41B4-AD13-14E8230D4B99}">
      <dsp:nvSpPr>
        <dsp:cNvPr id="0" name=""/>
        <dsp:cNvSpPr/>
      </dsp:nvSpPr>
      <dsp:spPr>
        <a:xfrm>
          <a:off x="2919360" y="3200619"/>
          <a:ext cx="2273973" cy="1269801"/>
        </a:xfrm>
        <a:prstGeom prst="ellipse">
          <a:avLst/>
        </a:prstGeom>
        <a:solidFill>
          <a:schemeClr val="accent4">
            <a:hueOff val="4989987"/>
            <a:satOff val="-27591"/>
            <a:lumOff val="-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4989987"/>
              <a:satOff val="-27591"/>
              <a:lumOff val="-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 Sensations</a:t>
          </a:r>
          <a:endParaRPr lang="en-US" sz="2800" kern="1200" dirty="0"/>
        </a:p>
      </dsp:txBody>
      <dsp:txXfrm>
        <a:off x="3252376" y="3386577"/>
        <a:ext cx="1607941" cy="897885"/>
      </dsp:txXfrm>
    </dsp:sp>
    <dsp:sp modelId="{17727D2A-B00F-4F0E-B959-F314B46BF0C7}">
      <dsp:nvSpPr>
        <dsp:cNvPr id="0" name=""/>
        <dsp:cNvSpPr/>
      </dsp:nvSpPr>
      <dsp:spPr>
        <a:xfrm rot="39924">
          <a:off x="1752461" y="1929127"/>
          <a:ext cx="952569" cy="431732"/>
        </a:xfrm>
        <a:prstGeom prst="rightArrow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752465" y="2014721"/>
        <a:ext cx="823049" cy="259040"/>
      </dsp:txXfrm>
    </dsp:sp>
    <dsp:sp modelId="{BC4049E6-4B09-4215-BE24-2D27E2A379F5}">
      <dsp:nvSpPr>
        <dsp:cNvPr id="0" name=""/>
        <dsp:cNvSpPr/>
      </dsp:nvSpPr>
      <dsp:spPr>
        <a:xfrm>
          <a:off x="0" y="1238173"/>
          <a:ext cx="1628266" cy="1780782"/>
        </a:xfrm>
        <a:prstGeom prst="ellipse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Event</a:t>
          </a:r>
          <a:endParaRPr lang="en-US" sz="2800" kern="1200" dirty="0"/>
        </a:p>
      </dsp:txBody>
      <dsp:txXfrm>
        <a:off x="238454" y="1498962"/>
        <a:ext cx="1151358" cy="125920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23D04-893C-4783-A3E9-DFB06A363937}">
      <dsp:nvSpPr>
        <dsp:cNvPr id="0" name=""/>
        <dsp:cNvSpPr/>
      </dsp:nvSpPr>
      <dsp:spPr>
        <a:xfrm>
          <a:off x="0" y="0"/>
          <a:ext cx="8153400" cy="2023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09722-AED0-42C7-92B0-4AB4B5DF1CEF}">
      <dsp:nvSpPr>
        <dsp:cNvPr id="0" name=""/>
        <dsp:cNvSpPr/>
      </dsp:nvSpPr>
      <dsp:spPr>
        <a:xfrm>
          <a:off x="244602" y="269748"/>
          <a:ext cx="2395061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72D17E-8781-4859-A8B6-7A7E112FB351}">
      <dsp:nvSpPr>
        <dsp:cNvPr id="0" name=""/>
        <dsp:cNvSpPr/>
      </dsp:nvSpPr>
      <dsp:spPr>
        <a:xfrm rot="10800000">
          <a:off x="244602" y="2023109"/>
          <a:ext cx="2395061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ANXIETY/FEAR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JUSTIFIED When…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There is a threat to: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 Life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Health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Well-Being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 rot="10800000">
        <a:off x="318258" y="2023109"/>
        <a:ext cx="2247749" cy="2399034"/>
      </dsp:txXfrm>
    </dsp:sp>
    <dsp:sp modelId="{E801B124-AFFD-4C9C-A3E7-AA22D65CB4C4}">
      <dsp:nvSpPr>
        <dsp:cNvPr id="0" name=""/>
        <dsp:cNvSpPr/>
      </dsp:nvSpPr>
      <dsp:spPr>
        <a:xfrm>
          <a:off x="2879169" y="269748"/>
          <a:ext cx="2395061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D7E06A-EBED-47BF-B2BA-8326BC2BE6CD}">
      <dsp:nvSpPr>
        <dsp:cNvPr id="0" name=""/>
        <dsp:cNvSpPr/>
      </dsp:nvSpPr>
      <dsp:spPr>
        <a:xfrm rot="10800000">
          <a:off x="2879169" y="2023109"/>
          <a:ext cx="2395061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SADNESS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JUSTIFIED When…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You have lost something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Things are not the way you expected, or wanted, or hoped for</a:t>
          </a:r>
          <a:endParaRPr lang="en-US" sz="1500" kern="1200" dirty="0"/>
        </a:p>
      </dsp:txBody>
      <dsp:txXfrm rot="10800000">
        <a:off x="2952825" y="2023109"/>
        <a:ext cx="2247749" cy="2399034"/>
      </dsp:txXfrm>
    </dsp:sp>
    <dsp:sp modelId="{141E9212-FFBB-446A-A188-C3E1EB29E816}">
      <dsp:nvSpPr>
        <dsp:cNvPr id="0" name=""/>
        <dsp:cNvSpPr/>
      </dsp:nvSpPr>
      <dsp:spPr>
        <a:xfrm>
          <a:off x="5513736" y="269748"/>
          <a:ext cx="2395061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80BE08-619D-41C6-814C-7932C239590E}">
      <dsp:nvSpPr>
        <dsp:cNvPr id="0" name=""/>
        <dsp:cNvSpPr/>
      </dsp:nvSpPr>
      <dsp:spPr>
        <a:xfrm rot="10800000">
          <a:off x="5513736" y="2023109"/>
          <a:ext cx="2395061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ANGER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JUSTIFIED When…</a:t>
          </a:r>
          <a:endParaRPr lang="en-US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An Important goal is being blocked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You or someone you care about has been attacked, hurt, insulted, or threatened</a:t>
          </a:r>
          <a:endParaRPr lang="en-US" sz="1500" kern="1200" dirty="0"/>
        </a:p>
      </dsp:txBody>
      <dsp:txXfrm rot="10800000">
        <a:off x="5587392" y="2023109"/>
        <a:ext cx="2247749" cy="2399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600F1-E948-476D-9C81-88C7BF37B452}">
      <dsp:nvSpPr>
        <dsp:cNvPr id="0" name=""/>
        <dsp:cNvSpPr/>
      </dsp:nvSpPr>
      <dsp:spPr>
        <a:xfrm>
          <a:off x="894067" y="791860"/>
          <a:ext cx="1675069" cy="11172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Weekly</a:t>
          </a:r>
          <a:endParaRPr lang="en-US" sz="1600" kern="1200" dirty="0"/>
        </a:p>
      </dsp:txBody>
      <dsp:txXfrm>
        <a:off x="1162078" y="791860"/>
        <a:ext cx="1407058" cy="1117271"/>
      </dsp:txXfrm>
    </dsp:sp>
    <dsp:sp modelId="{293F0538-E1C4-42A5-A47F-42F2DCD48C44}">
      <dsp:nvSpPr>
        <dsp:cNvPr id="0" name=""/>
        <dsp:cNvSpPr/>
      </dsp:nvSpPr>
      <dsp:spPr>
        <a:xfrm>
          <a:off x="894067" y="1909132"/>
          <a:ext cx="1675069" cy="1117271"/>
        </a:xfrm>
        <a:prstGeom prst="rect">
          <a:avLst/>
        </a:prstGeom>
        <a:solidFill>
          <a:schemeClr val="accent3">
            <a:tint val="40000"/>
            <a:alpha val="90000"/>
            <a:hueOff val="-286039"/>
            <a:satOff val="5167"/>
            <a:lumOff val="215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286039"/>
              <a:satOff val="5167"/>
              <a:lumOff val="215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Diary Cards</a:t>
          </a:r>
          <a:endParaRPr lang="en-US" sz="1600" kern="1200" dirty="0"/>
        </a:p>
      </dsp:txBody>
      <dsp:txXfrm>
        <a:off x="1162078" y="1909132"/>
        <a:ext cx="1407058" cy="1117271"/>
      </dsp:txXfrm>
    </dsp:sp>
    <dsp:sp modelId="{D659D187-D08A-41CC-9741-F30DC5625CFC}">
      <dsp:nvSpPr>
        <dsp:cNvPr id="0" name=""/>
        <dsp:cNvSpPr/>
      </dsp:nvSpPr>
      <dsp:spPr>
        <a:xfrm>
          <a:off x="894067" y="3026403"/>
          <a:ext cx="1675069" cy="1117271"/>
        </a:xfrm>
        <a:prstGeom prst="rect">
          <a:avLst/>
        </a:prstGeom>
        <a:solidFill>
          <a:schemeClr val="accent3">
            <a:tint val="40000"/>
            <a:alpha val="90000"/>
            <a:hueOff val="-572078"/>
            <a:satOff val="10335"/>
            <a:lumOff val="431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572078"/>
              <a:satOff val="10335"/>
              <a:lumOff val="431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Target Behaviors</a:t>
          </a:r>
          <a:endParaRPr lang="en-US" sz="1600" kern="1200" dirty="0"/>
        </a:p>
      </dsp:txBody>
      <dsp:txXfrm>
        <a:off x="1162078" y="3026403"/>
        <a:ext cx="1407058" cy="1117271"/>
      </dsp:txXfrm>
    </dsp:sp>
    <dsp:sp modelId="{E7921C88-C989-4DAD-B947-4F75985AC7DA}">
      <dsp:nvSpPr>
        <dsp:cNvPr id="0" name=""/>
        <dsp:cNvSpPr/>
      </dsp:nvSpPr>
      <dsp:spPr>
        <a:xfrm>
          <a:off x="696" y="345175"/>
          <a:ext cx="1116713" cy="11167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Individual Therapy</a:t>
          </a:r>
          <a:endParaRPr lang="en-US" sz="1600" kern="1200" dirty="0"/>
        </a:p>
      </dsp:txBody>
      <dsp:txXfrm>
        <a:off x="164235" y="508714"/>
        <a:ext cx="789635" cy="789635"/>
      </dsp:txXfrm>
    </dsp:sp>
    <dsp:sp modelId="{D66FDC3E-CEE6-4E51-B7C0-986024E804F7}">
      <dsp:nvSpPr>
        <dsp:cNvPr id="0" name=""/>
        <dsp:cNvSpPr/>
      </dsp:nvSpPr>
      <dsp:spPr>
        <a:xfrm>
          <a:off x="3685850" y="791860"/>
          <a:ext cx="1675069" cy="1117271"/>
        </a:xfrm>
        <a:prstGeom prst="rect">
          <a:avLst/>
        </a:prstGeom>
        <a:solidFill>
          <a:schemeClr val="accent3">
            <a:tint val="40000"/>
            <a:alpha val="90000"/>
            <a:hueOff val="-858117"/>
            <a:satOff val="15502"/>
            <a:lumOff val="646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858117"/>
              <a:satOff val="15502"/>
              <a:lumOff val="646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Weekly</a:t>
          </a:r>
          <a:endParaRPr lang="en-US" sz="1600" kern="1200" dirty="0"/>
        </a:p>
      </dsp:txBody>
      <dsp:txXfrm>
        <a:off x="3953861" y="791860"/>
        <a:ext cx="1407058" cy="1117271"/>
      </dsp:txXfrm>
    </dsp:sp>
    <dsp:sp modelId="{81E52A51-7DC7-4EF1-BF9B-188566F79BED}">
      <dsp:nvSpPr>
        <dsp:cNvPr id="0" name=""/>
        <dsp:cNvSpPr/>
      </dsp:nvSpPr>
      <dsp:spPr>
        <a:xfrm>
          <a:off x="3685850" y="1909132"/>
          <a:ext cx="1675069" cy="1117271"/>
        </a:xfrm>
        <a:prstGeom prst="rect">
          <a:avLst/>
        </a:prstGeom>
        <a:solidFill>
          <a:schemeClr val="accent3">
            <a:tint val="40000"/>
            <a:alpha val="90000"/>
            <a:hueOff val="-1144156"/>
            <a:satOff val="20670"/>
            <a:lumOff val="862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1144156"/>
              <a:satOff val="20670"/>
              <a:lumOff val="862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Skills Training</a:t>
          </a:r>
          <a:endParaRPr lang="en-US" sz="1600" kern="1200" dirty="0"/>
        </a:p>
      </dsp:txBody>
      <dsp:txXfrm>
        <a:off x="3953861" y="1909132"/>
        <a:ext cx="1407058" cy="1117271"/>
      </dsp:txXfrm>
    </dsp:sp>
    <dsp:sp modelId="{0443429B-3B52-48ED-8936-219454EBF5D0}">
      <dsp:nvSpPr>
        <dsp:cNvPr id="0" name=""/>
        <dsp:cNvSpPr/>
      </dsp:nvSpPr>
      <dsp:spPr>
        <a:xfrm>
          <a:off x="3685850" y="3026403"/>
          <a:ext cx="1675069" cy="1117271"/>
        </a:xfrm>
        <a:prstGeom prst="rect">
          <a:avLst/>
        </a:prstGeom>
        <a:solidFill>
          <a:schemeClr val="accent3">
            <a:tint val="40000"/>
            <a:alpha val="90000"/>
            <a:hueOff val="-1430194"/>
            <a:satOff val="25837"/>
            <a:lumOff val="1077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1430194"/>
              <a:satOff val="25837"/>
              <a:lumOff val="107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Youth &amp; Coach</a:t>
          </a:r>
          <a:endParaRPr lang="en-US" sz="1600" kern="1200" dirty="0"/>
        </a:p>
      </dsp:txBody>
      <dsp:txXfrm>
        <a:off x="3953861" y="3026403"/>
        <a:ext cx="1407058" cy="1117271"/>
      </dsp:txXfrm>
    </dsp:sp>
    <dsp:sp modelId="{62348B0B-0F40-4AB3-9B65-48D2944F0F89}">
      <dsp:nvSpPr>
        <dsp:cNvPr id="0" name=""/>
        <dsp:cNvSpPr/>
      </dsp:nvSpPr>
      <dsp:spPr>
        <a:xfrm>
          <a:off x="2792479" y="345175"/>
          <a:ext cx="1116713" cy="1116713"/>
        </a:xfrm>
        <a:prstGeom prst="ellipse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Skills Group</a:t>
          </a:r>
          <a:endParaRPr lang="en-US" sz="1600" kern="1200" dirty="0"/>
        </a:p>
      </dsp:txBody>
      <dsp:txXfrm>
        <a:off x="2956018" y="508714"/>
        <a:ext cx="789635" cy="789635"/>
      </dsp:txXfrm>
    </dsp:sp>
    <dsp:sp modelId="{E8923CE4-BC53-4DB7-A2BF-9225A8D55890}">
      <dsp:nvSpPr>
        <dsp:cNvPr id="0" name=""/>
        <dsp:cNvSpPr/>
      </dsp:nvSpPr>
      <dsp:spPr>
        <a:xfrm>
          <a:off x="6477633" y="791860"/>
          <a:ext cx="1675069" cy="1117271"/>
        </a:xfrm>
        <a:prstGeom prst="rect">
          <a:avLst/>
        </a:prstGeom>
        <a:solidFill>
          <a:schemeClr val="accent3">
            <a:tint val="40000"/>
            <a:alpha val="90000"/>
            <a:hueOff val="-1716233"/>
            <a:satOff val="31005"/>
            <a:lumOff val="1293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1716233"/>
              <a:satOff val="31005"/>
              <a:lumOff val="1293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Skills for Coping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 Needed</a:t>
          </a:r>
          <a:endParaRPr lang="en-US" sz="1600" kern="1200" dirty="0"/>
        </a:p>
      </dsp:txBody>
      <dsp:txXfrm>
        <a:off x="6745644" y="791860"/>
        <a:ext cx="1407058" cy="1117271"/>
      </dsp:txXfrm>
    </dsp:sp>
    <dsp:sp modelId="{014DD5DC-05C8-4BBA-92E1-8613DA7023C9}">
      <dsp:nvSpPr>
        <dsp:cNvPr id="0" name=""/>
        <dsp:cNvSpPr/>
      </dsp:nvSpPr>
      <dsp:spPr>
        <a:xfrm>
          <a:off x="6477633" y="1909132"/>
          <a:ext cx="1675069" cy="2241492"/>
        </a:xfrm>
        <a:prstGeom prst="rect">
          <a:avLst/>
        </a:prstGeom>
        <a:solidFill>
          <a:schemeClr val="accent3">
            <a:tint val="40000"/>
            <a:alpha val="90000"/>
            <a:hueOff val="-2002272"/>
            <a:satOff val="36172"/>
            <a:lumOff val="1508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2002272"/>
              <a:satOff val="36172"/>
              <a:lumOff val="150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Skills Coach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Behavior Coach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Individual Therapist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Skills Group </a:t>
          </a:r>
          <a:r>
            <a:rPr lang="en-US" sz="1600" kern="1200" dirty="0" smtClean="0"/>
            <a:t>Leaders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6745644" y="1909132"/>
        <a:ext cx="1407058" cy="2241492"/>
      </dsp:txXfrm>
    </dsp:sp>
    <dsp:sp modelId="{A55615FE-45A0-413A-81DF-286E36C9CE5C}">
      <dsp:nvSpPr>
        <dsp:cNvPr id="0" name=""/>
        <dsp:cNvSpPr/>
      </dsp:nvSpPr>
      <dsp:spPr>
        <a:xfrm>
          <a:off x="5584262" y="345175"/>
          <a:ext cx="1116713" cy="1116713"/>
        </a:xfrm>
        <a:prstGeom prst="ellipse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Skills Coaching</a:t>
          </a:r>
          <a:endParaRPr lang="en-US" sz="1600" kern="1200" dirty="0"/>
        </a:p>
      </dsp:txBody>
      <dsp:txXfrm>
        <a:off x="5747801" y="508714"/>
        <a:ext cx="789635" cy="7896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23D04-893C-4783-A3E9-DFB06A363937}">
      <dsp:nvSpPr>
        <dsp:cNvPr id="0" name=""/>
        <dsp:cNvSpPr/>
      </dsp:nvSpPr>
      <dsp:spPr>
        <a:xfrm>
          <a:off x="0" y="0"/>
          <a:ext cx="8153400" cy="2023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09722-AED0-42C7-92B0-4AB4B5DF1CEF}">
      <dsp:nvSpPr>
        <dsp:cNvPr id="0" name=""/>
        <dsp:cNvSpPr/>
      </dsp:nvSpPr>
      <dsp:spPr>
        <a:xfrm>
          <a:off x="246847" y="269748"/>
          <a:ext cx="1781326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72D17E-8781-4859-A8B6-7A7E112FB351}">
      <dsp:nvSpPr>
        <dsp:cNvPr id="0" name=""/>
        <dsp:cNvSpPr/>
      </dsp:nvSpPr>
      <dsp:spPr>
        <a:xfrm rot="10800000">
          <a:off x="246847" y="2023109"/>
          <a:ext cx="1781326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ENVY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JUSTIFIED When…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Another person or group has things you don’t have and you want or need them AND…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There are reasons for you to have these things as the other person.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301629" y="2023109"/>
        <a:ext cx="1671762" cy="2417908"/>
      </dsp:txXfrm>
    </dsp:sp>
    <dsp:sp modelId="{E801B124-AFFD-4C9C-A3E7-AA22D65CB4C4}">
      <dsp:nvSpPr>
        <dsp:cNvPr id="0" name=""/>
        <dsp:cNvSpPr/>
      </dsp:nvSpPr>
      <dsp:spPr>
        <a:xfrm>
          <a:off x="2206306" y="269748"/>
          <a:ext cx="1781326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D7E06A-EBED-47BF-B2BA-8326BC2BE6CD}">
      <dsp:nvSpPr>
        <dsp:cNvPr id="0" name=""/>
        <dsp:cNvSpPr/>
      </dsp:nvSpPr>
      <dsp:spPr>
        <a:xfrm rot="10800000">
          <a:off x="2206306" y="2023109"/>
          <a:ext cx="1781326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JEALOUSY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JUSTIFIED When…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relationship that is important to you is threatened or in danger of being lost.</a:t>
          </a:r>
        </a:p>
      </dsp:txBody>
      <dsp:txXfrm rot="10800000">
        <a:off x="2261088" y="2023109"/>
        <a:ext cx="1671762" cy="2417908"/>
      </dsp:txXfrm>
    </dsp:sp>
    <dsp:sp modelId="{141E9212-FFBB-446A-A188-C3E1EB29E816}">
      <dsp:nvSpPr>
        <dsp:cNvPr id="0" name=""/>
        <dsp:cNvSpPr/>
      </dsp:nvSpPr>
      <dsp:spPr>
        <a:xfrm>
          <a:off x="4165766" y="269748"/>
          <a:ext cx="1781326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80BE08-619D-41C6-814C-7932C239590E}">
      <dsp:nvSpPr>
        <dsp:cNvPr id="0" name=""/>
        <dsp:cNvSpPr/>
      </dsp:nvSpPr>
      <dsp:spPr>
        <a:xfrm rot="10800000">
          <a:off x="4165766" y="2023109"/>
          <a:ext cx="1781326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SHAME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JUSTIFIED When…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You will be rejected from a very important group if characteristics of yourself or of your behavior are made public.</a:t>
          </a:r>
        </a:p>
      </dsp:txBody>
      <dsp:txXfrm rot="10800000">
        <a:off x="4220548" y="2023109"/>
        <a:ext cx="1671762" cy="2417908"/>
      </dsp:txXfrm>
    </dsp:sp>
    <dsp:sp modelId="{7D37DDD0-3583-4E63-BF64-909F20232FC6}">
      <dsp:nvSpPr>
        <dsp:cNvPr id="0" name=""/>
        <dsp:cNvSpPr/>
      </dsp:nvSpPr>
      <dsp:spPr>
        <a:xfrm>
          <a:off x="6125225" y="269748"/>
          <a:ext cx="1781326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496D95-EBD8-4234-A4A7-1F03992F34D7}">
      <dsp:nvSpPr>
        <dsp:cNvPr id="0" name=""/>
        <dsp:cNvSpPr/>
      </dsp:nvSpPr>
      <dsp:spPr>
        <a:xfrm rot="10800000">
          <a:off x="6125225" y="2023109"/>
          <a:ext cx="1781326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GUILT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JUSTIFIED When…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Your own behavior violates your own values or moral code</a:t>
          </a:r>
          <a:endParaRPr lang="en-US" sz="1400" kern="1200" dirty="0"/>
        </a:p>
      </dsp:txBody>
      <dsp:txXfrm rot="10800000">
        <a:off x="6180007" y="2023109"/>
        <a:ext cx="1671762" cy="24179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23D04-893C-4783-A3E9-DFB06A363937}">
      <dsp:nvSpPr>
        <dsp:cNvPr id="0" name=""/>
        <dsp:cNvSpPr/>
      </dsp:nvSpPr>
      <dsp:spPr>
        <a:xfrm>
          <a:off x="0" y="0"/>
          <a:ext cx="8153400" cy="20231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09722-AED0-42C7-92B0-4AB4B5DF1CEF}">
      <dsp:nvSpPr>
        <dsp:cNvPr id="0" name=""/>
        <dsp:cNvSpPr/>
      </dsp:nvSpPr>
      <dsp:spPr>
        <a:xfrm>
          <a:off x="244602" y="269748"/>
          <a:ext cx="2395061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72D17E-8781-4859-A8B6-7A7E112FB351}">
      <dsp:nvSpPr>
        <dsp:cNvPr id="0" name=""/>
        <dsp:cNvSpPr/>
      </dsp:nvSpPr>
      <dsp:spPr>
        <a:xfrm rot="10800000">
          <a:off x="244602" y="2023109"/>
          <a:ext cx="2395061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ANXIETY/FEAR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Action Urge: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Avoid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Opposite Action: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Approach</a:t>
          </a:r>
        </a:p>
      </dsp:txBody>
      <dsp:txXfrm rot="10800000">
        <a:off x="318258" y="2023109"/>
        <a:ext cx="2247749" cy="2399034"/>
      </dsp:txXfrm>
    </dsp:sp>
    <dsp:sp modelId="{E801B124-AFFD-4C9C-A3E7-AA22D65CB4C4}">
      <dsp:nvSpPr>
        <dsp:cNvPr id="0" name=""/>
        <dsp:cNvSpPr/>
      </dsp:nvSpPr>
      <dsp:spPr>
        <a:xfrm>
          <a:off x="2879169" y="269748"/>
          <a:ext cx="2395061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tint val="50000"/>
              <a:hueOff val="-984398"/>
              <a:satOff val="18363"/>
              <a:lumOff val="938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D7E06A-EBED-47BF-B2BA-8326BC2BE6CD}">
      <dsp:nvSpPr>
        <dsp:cNvPr id="0" name=""/>
        <dsp:cNvSpPr/>
      </dsp:nvSpPr>
      <dsp:spPr>
        <a:xfrm rot="10800000">
          <a:off x="2879169" y="2023109"/>
          <a:ext cx="2395061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SADNESS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Action Urge: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Withdraw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Opposite Action: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Get Active</a:t>
          </a:r>
          <a:endParaRPr lang="en-US" sz="1600" kern="1200" dirty="0" smtClean="0"/>
        </a:p>
      </dsp:txBody>
      <dsp:txXfrm rot="10800000">
        <a:off x="2952825" y="2023109"/>
        <a:ext cx="2247749" cy="2399034"/>
      </dsp:txXfrm>
    </dsp:sp>
    <dsp:sp modelId="{141E9212-FFBB-446A-A188-C3E1EB29E816}">
      <dsp:nvSpPr>
        <dsp:cNvPr id="0" name=""/>
        <dsp:cNvSpPr/>
      </dsp:nvSpPr>
      <dsp:spPr>
        <a:xfrm>
          <a:off x="5513736" y="269748"/>
          <a:ext cx="2395061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tint val="50000"/>
              <a:hueOff val="-1968796"/>
              <a:satOff val="36726"/>
              <a:lumOff val="1875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80BE08-619D-41C6-814C-7932C239590E}">
      <dsp:nvSpPr>
        <dsp:cNvPr id="0" name=""/>
        <dsp:cNvSpPr/>
      </dsp:nvSpPr>
      <dsp:spPr>
        <a:xfrm rot="10800000">
          <a:off x="5513736" y="2023109"/>
          <a:ext cx="2395061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ANGER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Action Urge: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Attack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Opposite Action: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Gently Avoid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Be Decent</a:t>
          </a:r>
          <a:endParaRPr lang="en-US" sz="1600" b="1" kern="1200" dirty="0"/>
        </a:p>
      </dsp:txBody>
      <dsp:txXfrm rot="10800000">
        <a:off x="5587392" y="2023109"/>
        <a:ext cx="2247749" cy="239903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23D04-893C-4783-A3E9-DFB06A363937}">
      <dsp:nvSpPr>
        <dsp:cNvPr id="0" name=""/>
        <dsp:cNvSpPr/>
      </dsp:nvSpPr>
      <dsp:spPr>
        <a:xfrm>
          <a:off x="0" y="0"/>
          <a:ext cx="8153400" cy="2023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09722-AED0-42C7-92B0-4AB4B5DF1CEF}">
      <dsp:nvSpPr>
        <dsp:cNvPr id="0" name=""/>
        <dsp:cNvSpPr/>
      </dsp:nvSpPr>
      <dsp:spPr>
        <a:xfrm>
          <a:off x="246847" y="269748"/>
          <a:ext cx="1781326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72D17E-8781-4859-A8B6-7A7E112FB351}">
      <dsp:nvSpPr>
        <dsp:cNvPr id="0" name=""/>
        <dsp:cNvSpPr/>
      </dsp:nvSpPr>
      <dsp:spPr>
        <a:xfrm rot="10800000">
          <a:off x="246847" y="2023109"/>
          <a:ext cx="1781326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ENVY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Action Urge: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Sabotage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Criticize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Opposite Action: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Count your blessings</a:t>
          </a:r>
          <a:endParaRPr lang="en-US" sz="1600" b="1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301629" y="2023109"/>
        <a:ext cx="1671762" cy="2417908"/>
      </dsp:txXfrm>
    </dsp:sp>
    <dsp:sp modelId="{E801B124-AFFD-4C9C-A3E7-AA22D65CB4C4}">
      <dsp:nvSpPr>
        <dsp:cNvPr id="0" name=""/>
        <dsp:cNvSpPr/>
      </dsp:nvSpPr>
      <dsp:spPr>
        <a:xfrm>
          <a:off x="2206306" y="269748"/>
          <a:ext cx="1781326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1081377"/>
              <a:satOff val="-14404"/>
              <a:lumOff val="-541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D7E06A-EBED-47BF-B2BA-8326BC2BE6CD}">
      <dsp:nvSpPr>
        <dsp:cNvPr id="0" name=""/>
        <dsp:cNvSpPr/>
      </dsp:nvSpPr>
      <dsp:spPr>
        <a:xfrm rot="10800000">
          <a:off x="2206306" y="2023109"/>
          <a:ext cx="1781326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915447"/>
              <a:satOff val="-16269"/>
              <a:lumOff val="52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JEALOUSY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Action Urge: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Accuse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Spy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Opposite Action: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Let go of controlling others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Share</a:t>
          </a:r>
          <a:endParaRPr lang="en-US" sz="1600" b="1" kern="1200" dirty="0" smtClean="0"/>
        </a:p>
      </dsp:txBody>
      <dsp:txXfrm rot="10800000">
        <a:off x="2261088" y="2023109"/>
        <a:ext cx="1671762" cy="2417908"/>
      </dsp:txXfrm>
    </dsp:sp>
    <dsp:sp modelId="{141E9212-FFBB-446A-A188-C3E1EB29E816}">
      <dsp:nvSpPr>
        <dsp:cNvPr id="0" name=""/>
        <dsp:cNvSpPr/>
      </dsp:nvSpPr>
      <dsp:spPr>
        <a:xfrm>
          <a:off x="4165766" y="269748"/>
          <a:ext cx="1781326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2162754"/>
              <a:satOff val="-28808"/>
              <a:lumOff val="-1081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80BE08-619D-41C6-814C-7932C239590E}">
      <dsp:nvSpPr>
        <dsp:cNvPr id="0" name=""/>
        <dsp:cNvSpPr/>
      </dsp:nvSpPr>
      <dsp:spPr>
        <a:xfrm rot="10800000">
          <a:off x="4165766" y="2023109"/>
          <a:ext cx="1781326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1830893"/>
              <a:satOff val="-32539"/>
              <a:lumOff val="104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SHAME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Action Urge: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Hide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Opposite Action: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Be Open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</dsp:txBody>
      <dsp:txXfrm rot="10800000">
        <a:off x="4220548" y="2023109"/>
        <a:ext cx="1671762" cy="2417908"/>
      </dsp:txXfrm>
    </dsp:sp>
    <dsp:sp modelId="{7D37DDD0-3583-4E63-BF64-909F20232FC6}">
      <dsp:nvSpPr>
        <dsp:cNvPr id="0" name=""/>
        <dsp:cNvSpPr/>
      </dsp:nvSpPr>
      <dsp:spPr>
        <a:xfrm>
          <a:off x="6125225" y="269748"/>
          <a:ext cx="1781326" cy="1483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3244131"/>
              <a:satOff val="-43212"/>
              <a:lumOff val="-1622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496D95-EBD8-4234-A4A7-1F03992F34D7}">
      <dsp:nvSpPr>
        <dsp:cNvPr id="0" name=""/>
        <dsp:cNvSpPr/>
      </dsp:nvSpPr>
      <dsp:spPr>
        <a:xfrm rot="10800000">
          <a:off x="6125225" y="2023109"/>
          <a:ext cx="1781326" cy="24726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2746340"/>
              <a:satOff val="-48808"/>
              <a:lumOff val="156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GUILT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Action Urge: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Hide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Opposite Action: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Be Open</a:t>
          </a:r>
          <a:endParaRPr lang="en-US" sz="1600" b="1" kern="1200" dirty="0" smtClean="0"/>
        </a:p>
      </dsp:txBody>
      <dsp:txXfrm rot="10800000">
        <a:off x="6180007" y="2023109"/>
        <a:ext cx="1671762" cy="24179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D30F8-A130-416A-AE00-23FFD3A02685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4A23A8E-CFEC-4301-8A02-F6A66F689CD6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52E8B-0AC7-4512-A3AD-C53960C53D49}">
      <dsp:nvSpPr>
        <dsp:cNvPr id="0" name=""/>
        <dsp:cNvSpPr/>
      </dsp:nvSpPr>
      <dsp:spPr>
        <a:xfrm>
          <a:off x="1044102" y="3564230"/>
          <a:ext cx="1731296" cy="84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10000"/>
                </a:schemeClr>
              </a:solidFill>
            </a:rPr>
            <a:t>Mindfulness</a:t>
          </a:r>
          <a:endParaRPr lang="en-US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044102" y="3564230"/>
        <a:ext cx="1731296" cy="846285"/>
      </dsp:txXfrm>
    </dsp:sp>
    <dsp:sp modelId="{9BCA5D07-73C4-4737-8AB7-E07F31EB8ACF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accent3">
            <a:shade val="50000"/>
            <a:hueOff val="28235"/>
            <a:satOff val="662"/>
            <a:lumOff val="1916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034A0-3EED-4AFF-A9A4-179C953C1B6D}">
      <dsp:nvSpPr>
        <dsp:cNvPr id="0" name=""/>
        <dsp:cNvSpPr/>
      </dsp:nvSpPr>
      <dsp:spPr>
        <a:xfrm>
          <a:off x="2309180" y="2624070"/>
          <a:ext cx="1960167" cy="1735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>
                  <a:lumMod val="10000"/>
                </a:schemeClr>
              </a:solidFill>
            </a:rPr>
            <a:t>Interpersonal Effectiveness</a:t>
          </a:r>
          <a:endParaRPr lang="en-US" sz="2000" kern="1200" dirty="0">
            <a:solidFill>
              <a:schemeClr val="accent2">
                <a:lumMod val="10000"/>
              </a:schemeClr>
            </a:solidFill>
          </a:endParaRPr>
        </a:p>
      </dsp:txBody>
      <dsp:txXfrm>
        <a:off x="2309180" y="2624070"/>
        <a:ext cx="1960167" cy="1735420"/>
      </dsp:txXfrm>
    </dsp:sp>
    <dsp:sp modelId="{6CF5A2F6-4C71-42E9-8EBC-D6932B7FF3A0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accent3">
            <a:shade val="50000"/>
            <a:hueOff val="56470"/>
            <a:satOff val="1324"/>
            <a:lumOff val="3832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23DE0-FD30-4C03-8133-E8EBA22CA547}">
      <dsp:nvSpPr>
        <dsp:cNvPr id="0" name=""/>
        <dsp:cNvSpPr/>
      </dsp:nvSpPr>
      <dsp:spPr>
        <a:xfrm>
          <a:off x="40785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50000"/>
                </a:schemeClr>
              </a:solidFill>
            </a:rPr>
            <a:t>Emotional Regulation</a:t>
          </a: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078592" y="1728917"/>
        <a:ext cx="1520723" cy="2797045"/>
      </dsp:txXfrm>
    </dsp:sp>
    <dsp:sp modelId="{E674DB66-D727-45A2-9C0A-8C77A02138D0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accent3">
            <a:shade val="50000"/>
            <a:hueOff val="28235"/>
            <a:satOff val="662"/>
            <a:lumOff val="1916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8DAD7-A0A1-4CBD-9A62-08E97128F39D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>
                  <a:lumMod val="10000"/>
                </a:schemeClr>
              </a:solidFill>
            </a:rPr>
            <a:t>Distress Tolerance</a:t>
          </a:r>
          <a:endParaRPr lang="en-US" sz="2000" kern="1200" dirty="0">
            <a:solidFill>
              <a:schemeClr val="accent2">
                <a:lumMod val="10000"/>
              </a:schemeClr>
            </a:solidFill>
          </a:endParaRPr>
        </a:p>
      </dsp:txBody>
      <dsp:txXfrm>
        <a:off x="5780354" y="1280847"/>
        <a:ext cx="1520723" cy="3245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7A633-F6D6-4299-9E5D-F2189BB5478B}">
      <dsp:nvSpPr>
        <dsp:cNvPr id="0" name=""/>
        <dsp:cNvSpPr/>
      </dsp:nvSpPr>
      <dsp:spPr>
        <a:xfrm>
          <a:off x="1173724" y="536569"/>
          <a:ext cx="2312414" cy="107791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FF99">
                <a:shade val="30000"/>
                <a:satMod val="115000"/>
              </a:srgbClr>
            </a:gs>
            <a:gs pos="50000">
              <a:srgbClr val="99FF99">
                <a:shade val="67500"/>
                <a:satMod val="115000"/>
              </a:srgbClr>
            </a:gs>
            <a:gs pos="100000">
              <a:srgbClr val="99FF99">
                <a:shade val="100000"/>
                <a:satMod val="115000"/>
              </a:srgb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Invalidating Environment</a:t>
          </a:r>
          <a:endParaRPr lang="en-US" sz="2700" kern="1200" dirty="0"/>
        </a:p>
      </dsp:txBody>
      <dsp:txXfrm>
        <a:off x="1205295" y="568140"/>
        <a:ext cx="2249272" cy="1014768"/>
      </dsp:txXfrm>
    </dsp:sp>
    <dsp:sp modelId="{C21986A8-AA2C-4ECB-9ACB-763A89B2E8C8}">
      <dsp:nvSpPr>
        <dsp:cNvPr id="0" name=""/>
        <dsp:cNvSpPr/>
      </dsp:nvSpPr>
      <dsp:spPr>
        <a:xfrm rot="3692830">
          <a:off x="2649864" y="2263539"/>
          <a:ext cx="891562" cy="45005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784881" y="2353550"/>
        <a:ext cx="621528" cy="270034"/>
      </dsp:txXfrm>
    </dsp:sp>
    <dsp:sp modelId="{582FFB96-3ED8-4DAA-B378-84B1EBA361CE}">
      <dsp:nvSpPr>
        <dsp:cNvPr id="0" name=""/>
        <dsp:cNvSpPr/>
      </dsp:nvSpPr>
      <dsp:spPr>
        <a:xfrm>
          <a:off x="2631831" y="3362654"/>
          <a:ext cx="2571749" cy="128587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00FF">
                <a:shade val="30000"/>
                <a:satMod val="115000"/>
              </a:srgbClr>
            </a:gs>
            <a:gs pos="50000">
              <a:srgbClr val="9900FF">
                <a:shade val="67500"/>
                <a:satMod val="115000"/>
              </a:srgbClr>
            </a:gs>
            <a:gs pos="100000">
              <a:srgbClr val="9900FF">
                <a:shade val="100000"/>
                <a:satMod val="115000"/>
              </a:srgbClr>
            </a:gs>
          </a:gsLst>
          <a:lin ang="27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Behavioral Problems</a:t>
          </a:r>
          <a:endParaRPr lang="en-US" sz="2700" kern="1200" dirty="0"/>
        </a:p>
      </dsp:txBody>
      <dsp:txXfrm>
        <a:off x="2669493" y="3400316"/>
        <a:ext cx="2496425" cy="1210550"/>
      </dsp:txXfrm>
    </dsp:sp>
    <dsp:sp modelId="{F5848D3D-16C5-4BE3-9F99-8F3DFE06BA5D}">
      <dsp:nvSpPr>
        <dsp:cNvPr id="0" name=""/>
        <dsp:cNvSpPr/>
      </dsp:nvSpPr>
      <dsp:spPr>
        <a:xfrm rot="18097758">
          <a:off x="4410670" y="2256404"/>
          <a:ext cx="891562" cy="45005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545687" y="2346415"/>
        <a:ext cx="621528" cy="270034"/>
      </dsp:txXfrm>
    </dsp:sp>
    <dsp:sp modelId="{3C913A2A-52DD-4A10-AF84-59ECE535F734}">
      <dsp:nvSpPr>
        <dsp:cNvPr id="0" name=""/>
        <dsp:cNvSpPr/>
      </dsp:nvSpPr>
      <dsp:spPr>
        <a:xfrm>
          <a:off x="4600584" y="574660"/>
          <a:ext cx="2228884" cy="102554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C66">
                <a:shade val="30000"/>
                <a:satMod val="115000"/>
              </a:srgbClr>
            </a:gs>
            <a:gs pos="50000">
              <a:srgbClr val="FFCC66">
                <a:shade val="67500"/>
                <a:satMod val="115000"/>
              </a:srgbClr>
            </a:gs>
            <a:gs pos="100000">
              <a:srgbClr val="FFCC66">
                <a:shade val="100000"/>
                <a:satMod val="115000"/>
              </a:srgb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Biological Vulnerability</a:t>
          </a:r>
          <a:endParaRPr lang="en-US" sz="2700" kern="1200" dirty="0"/>
        </a:p>
      </dsp:txBody>
      <dsp:txXfrm>
        <a:off x="4630621" y="604697"/>
        <a:ext cx="2168810" cy="965475"/>
      </dsp:txXfrm>
    </dsp:sp>
    <dsp:sp modelId="{9A166F5C-CA3A-43E8-AFF2-76416EDCE239}">
      <dsp:nvSpPr>
        <dsp:cNvPr id="0" name=""/>
        <dsp:cNvSpPr/>
      </dsp:nvSpPr>
      <dsp:spPr>
        <a:xfrm rot="10812095">
          <a:off x="3597580" y="856525"/>
          <a:ext cx="891562" cy="45005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732597" y="946536"/>
        <a:ext cx="621528" cy="270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0FFF-AEC5-4C07-86C0-807929B82DAC}">
      <dsp:nvSpPr>
        <dsp:cNvPr id="0" name=""/>
        <dsp:cNvSpPr/>
      </dsp:nvSpPr>
      <dsp:spPr>
        <a:xfrm>
          <a:off x="2793959" y="1531221"/>
          <a:ext cx="2508073" cy="12698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Emotions</a:t>
          </a:r>
          <a:endParaRPr lang="en-US" sz="3800" kern="1200" dirty="0"/>
        </a:p>
      </dsp:txBody>
      <dsp:txXfrm>
        <a:off x="3161258" y="1717179"/>
        <a:ext cx="1773475" cy="897885"/>
      </dsp:txXfrm>
    </dsp:sp>
    <dsp:sp modelId="{4A1E15AC-E29E-40F7-879B-6A61D3DD345A}">
      <dsp:nvSpPr>
        <dsp:cNvPr id="0" name=""/>
        <dsp:cNvSpPr/>
      </dsp:nvSpPr>
      <dsp:spPr>
        <a:xfrm rot="19558084">
          <a:off x="2016079" y="1041313"/>
          <a:ext cx="892041" cy="43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027171" y="1163902"/>
        <a:ext cx="762521" cy="259040"/>
      </dsp:txXfrm>
    </dsp:sp>
    <dsp:sp modelId="{B23FECC7-8A67-444D-BA7D-D460AE2A9515}">
      <dsp:nvSpPr>
        <dsp:cNvPr id="0" name=""/>
        <dsp:cNvSpPr/>
      </dsp:nvSpPr>
      <dsp:spPr>
        <a:xfrm>
          <a:off x="2919348" y="3095"/>
          <a:ext cx="2314645" cy="12698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Thoughts</a:t>
          </a:r>
          <a:endParaRPr lang="en-US" sz="2800" kern="1200" dirty="0"/>
        </a:p>
      </dsp:txBody>
      <dsp:txXfrm>
        <a:off x="3258320" y="189053"/>
        <a:ext cx="1636701" cy="897885"/>
      </dsp:txXfrm>
    </dsp:sp>
    <dsp:sp modelId="{E172801E-B056-4FD9-80B5-36937EBF8694}">
      <dsp:nvSpPr>
        <dsp:cNvPr id="0" name=""/>
        <dsp:cNvSpPr/>
      </dsp:nvSpPr>
      <dsp:spPr>
        <a:xfrm rot="43021">
          <a:off x="5403353" y="1976672"/>
          <a:ext cx="801261" cy="43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2494993"/>
              <a:satOff val="-13796"/>
              <a:lumOff val="-1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03358" y="2062208"/>
        <a:ext cx="671741" cy="259040"/>
      </dsp:txXfrm>
    </dsp:sp>
    <dsp:sp modelId="{27E30A04-455A-492A-B8FB-E834B60C7271}">
      <dsp:nvSpPr>
        <dsp:cNvPr id="0" name=""/>
        <dsp:cNvSpPr/>
      </dsp:nvSpPr>
      <dsp:spPr>
        <a:xfrm>
          <a:off x="6246522" y="1264816"/>
          <a:ext cx="1780782" cy="1879928"/>
        </a:xfrm>
        <a:prstGeom prst="ellipse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2494993"/>
              <a:satOff val="-13796"/>
              <a:lumOff val="-1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Action</a:t>
          </a:r>
          <a:endParaRPr lang="en-US" sz="2800" kern="1200" dirty="0"/>
        </a:p>
      </dsp:txBody>
      <dsp:txXfrm>
        <a:off x="6507311" y="1540125"/>
        <a:ext cx="1259204" cy="1329310"/>
      </dsp:txXfrm>
    </dsp:sp>
    <dsp:sp modelId="{568FEA66-CA5E-4C49-A464-D6567E2A36B0}">
      <dsp:nvSpPr>
        <dsp:cNvPr id="0" name=""/>
        <dsp:cNvSpPr/>
      </dsp:nvSpPr>
      <dsp:spPr>
        <a:xfrm rot="2364073">
          <a:off x="1646840" y="3143572"/>
          <a:ext cx="920891" cy="431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89987"/>
            <a:satOff val="-27591"/>
            <a:lumOff val="-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4989987"/>
              <a:satOff val="-27591"/>
              <a:lumOff val="-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661559" y="3188812"/>
        <a:ext cx="791371" cy="259040"/>
      </dsp:txXfrm>
    </dsp:sp>
    <dsp:sp modelId="{5973C562-CC48-41B4-AD13-14E8230D4B99}">
      <dsp:nvSpPr>
        <dsp:cNvPr id="0" name=""/>
        <dsp:cNvSpPr/>
      </dsp:nvSpPr>
      <dsp:spPr>
        <a:xfrm>
          <a:off x="2919360" y="3200619"/>
          <a:ext cx="2273973" cy="1269801"/>
        </a:xfrm>
        <a:prstGeom prst="ellipse">
          <a:avLst/>
        </a:prstGeom>
        <a:solidFill>
          <a:schemeClr val="accent4">
            <a:hueOff val="4989987"/>
            <a:satOff val="-27591"/>
            <a:lumOff val="-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4989987"/>
              <a:satOff val="-27591"/>
              <a:lumOff val="-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Physical Sensations</a:t>
          </a:r>
          <a:endParaRPr lang="en-US" sz="2800" kern="1200" dirty="0"/>
        </a:p>
      </dsp:txBody>
      <dsp:txXfrm>
        <a:off x="3252376" y="3386577"/>
        <a:ext cx="1607941" cy="897885"/>
      </dsp:txXfrm>
    </dsp:sp>
    <dsp:sp modelId="{17727D2A-B00F-4F0E-B959-F314B46BF0C7}">
      <dsp:nvSpPr>
        <dsp:cNvPr id="0" name=""/>
        <dsp:cNvSpPr/>
      </dsp:nvSpPr>
      <dsp:spPr>
        <a:xfrm rot="39924">
          <a:off x="1752461" y="1929127"/>
          <a:ext cx="952569" cy="431732"/>
        </a:xfrm>
        <a:prstGeom prst="rightArrow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752465" y="2014721"/>
        <a:ext cx="823049" cy="259040"/>
      </dsp:txXfrm>
    </dsp:sp>
    <dsp:sp modelId="{BC4049E6-4B09-4215-BE24-2D27E2A379F5}">
      <dsp:nvSpPr>
        <dsp:cNvPr id="0" name=""/>
        <dsp:cNvSpPr/>
      </dsp:nvSpPr>
      <dsp:spPr>
        <a:xfrm>
          <a:off x="0" y="1238173"/>
          <a:ext cx="1628266" cy="1780782"/>
        </a:xfrm>
        <a:prstGeom prst="ellipse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Event</a:t>
          </a:r>
          <a:endParaRPr lang="en-US" sz="2800" kern="1200" dirty="0"/>
        </a:p>
      </dsp:txBody>
      <dsp:txXfrm>
        <a:off x="238454" y="1498962"/>
        <a:ext cx="1151358" cy="1259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D30F8-A130-416A-AE00-23FFD3A02685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4A23A8E-CFEC-4301-8A02-F6A66F689CD6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52E8B-0AC7-4512-A3AD-C53960C53D49}">
      <dsp:nvSpPr>
        <dsp:cNvPr id="0" name=""/>
        <dsp:cNvSpPr/>
      </dsp:nvSpPr>
      <dsp:spPr>
        <a:xfrm>
          <a:off x="1044102" y="3564230"/>
          <a:ext cx="1731296" cy="84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10000"/>
                </a:schemeClr>
              </a:solidFill>
            </a:rPr>
            <a:t>Mindfulness</a:t>
          </a:r>
          <a:endParaRPr lang="en-US" sz="28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044102" y="3564230"/>
        <a:ext cx="1731296" cy="846285"/>
      </dsp:txXfrm>
    </dsp:sp>
    <dsp:sp modelId="{9BCA5D07-73C4-4737-8AB7-E07F31EB8ACF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accent3">
            <a:shade val="50000"/>
            <a:hueOff val="28235"/>
            <a:satOff val="662"/>
            <a:lumOff val="1916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034A0-3EED-4AFF-A9A4-179C953C1B6D}">
      <dsp:nvSpPr>
        <dsp:cNvPr id="0" name=""/>
        <dsp:cNvSpPr/>
      </dsp:nvSpPr>
      <dsp:spPr>
        <a:xfrm>
          <a:off x="2309180" y="2624070"/>
          <a:ext cx="1960167" cy="1735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>
                  <a:lumMod val="10000"/>
                </a:schemeClr>
              </a:solidFill>
            </a:rPr>
            <a:t>Interpersonal Effectiveness</a:t>
          </a:r>
          <a:endParaRPr lang="en-US" sz="2000" kern="1200" dirty="0">
            <a:solidFill>
              <a:schemeClr val="accent2">
                <a:lumMod val="10000"/>
              </a:schemeClr>
            </a:solidFill>
          </a:endParaRPr>
        </a:p>
      </dsp:txBody>
      <dsp:txXfrm>
        <a:off x="2309180" y="2624070"/>
        <a:ext cx="1960167" cy="1735420"/>
      </dsp:txXfrm>
    </dsp:sp>
    <dsp:sp modelId="{6CF5A2F6-4C71-42E9-8EBC-D6932B7FF3A0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accent3">
            <a:shade val="50000"/>
            <a:hueOff val="56470"/>
            <a:satOff val="1324"/>
            <a:lumOff val="3832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23DE0-FD30-4C03-8133-E8EBA22CA547}">
      <dsp:nvSpPr>
        <dsp:cNvPr id="0" name=""/>
        <dsp:cNvSpPr/>
      </dsp:nvSpPr>
      <dsp:spPr>
        <a:xfrm>
          <a:off x="40785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50000"/>
                </a:schemeClr>
              </a:solidFill>
            </a:rPr>
            <a:t>Emotional Regulation</a:t>
          </a:r>
          <a:endParaRPr lang="en-US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078592" y="1728917"/>
        <a:ext cx="1520723" cy="2797045"/>
      </dsp:txXfrm>
    </dsp:sp>
    <dsp:sp modelId="{E674DB66-D727-45A2-9C0A-8C77A02138D0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accent3">
            <a:shade val="50000"/>
            <a:hueOff val="28235"/>
            <a:satOff val="662"/>
            <a:lumOff val="1916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8DAD7-A0A1-4CBD-9A62-08E97128F39D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>
                  <a:lumMod val="10000"/>
                </a:schemeClr>
              </a:solidFill>
            </a:rPr>
            <a:t>Distress Tolerance</a:t>
          </a:r>
          <a:endParaRPr lang="en-US" sz="2000" kern="1200" dirty="0">
            <a:solidFill>
              <a:schemeClr val="accent2">
                <a:lumMod val="10000"/>
              </a:schemeClr>
            </a:solidFill>
          </a:endParaRPr>
        </a:p>
      </dsp:txBody>
      <dsp:txXfrm>
        <a:off x="5780354" y="1280847"/>
        <a:ext cx="1520723" cy="3245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46C2A-6F93-464B-BFA8-0A9EA548EA4C}">
      <dsp:nvSpPr>
        <dsp:cNvPr id="0" name=""/>
        <dsp:cNvSpPr/>
      </dsp:nvSpPr>
      <dsp:spPr>
        <a:xfrm>
          <a:off x="149482" y="592395"/>
          <a:ext cx="3687246" cy="3687246"/>
        </a:xfrm>
        <a:prstGeom prst="ellipse">
          <a:avLst/>
        </a:prstGeom>
        <a:gradFill rotWithShape="0">
          <a:gsLst>
            <a:gs pos="0">
              <a:srgbClr val="A9074C"/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alpha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>
              <a:latin typeface="Arial" pitchFamily="34" charset="0"/>
              <a:cs typeface="Arial" pitchFamily="34" charset="0"/>
            </a:rPr>
            <a:t>Emotional Mind</a:t>
          </a:r>
        </a:p>
      </dsp:txBody>
      <dsp:txXfrm>
        <a:off x="664368" y="1027201"/>
        <a:ext cx="2125979" cy="2817635"/>
      </dsp:txXfrm>
    </dsp:sp>
    <dsp:sp modelId="{510E1359-303A-4941-9F9B-DF9FEA6E4AFB}">
      <dsp:nvSpPr>
        <dsp:cNvPr id="0" name=""/>
        <dsp:cNvSpPr/>
      </dsp:nvSpPr>
      <dsp:spPr>
        <a:xfrm>
          <a:off x="2764075" y="620972"/>
          <a:ext cx="3687246" cy="3687246"/>
        </a:xfrm>
        <a:prstGeom prst="ellipse">
          <a:avLst/>
        </a:prstGeom>
        <a:gradFill rotWithShape="0">
          <a:gsLst>
            <a:gs pos="0">
              <a:srgbClr val="00B050"/>
            </a:gs>
            <a:gs pos="80000">
              <a:schemeClr val="accent2">
                <a:alpha val="50000"/>
                <a:hueOff val="544850"/>
                <a:satOff val="-11399"/>
                <a:lumOff val="3941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544850"/>
                <a:satOff val="-11399"/>
                <a:lumOff val="39411"/>
                <a:alphaOff val="0"/>
                <a:shade val="94000"/>
                <a:satMod val="135000"/>
              </a:schemeClr>
            </a:gs>
          </a:gsLst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alpha val="50000"/>
              <a:hueOff val="2746340"/>
              <a:satOff val="-48808"/>
              <a:lumOff val="156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latin typeface="Arial" pitchFamily="34" charset="0"/>
              <a:cs typeface="Arial" pitchFamily="34" charset="0"/>
            </a:rPr>
            <a:t>Rational </a:t>
          </a:r>
          <a:r>
            <a:rPr lang="en-US" sz="3700" kern="1200" dirty="0">
              <a:latin typeface="Arial" pitchFamily="34" charset="0"/>
              <a:cs typeface="Arial" pitchFamily="34" charset="0"/>
            </a:rPr>
            <a:t>Mind</a:t>
          </a:r>
        </a:p>
      </dsp:txBody>
      <dsp:txXfrm>
        <a:off x="3810455" y="1055777"/>
        <a:ext cx="2125979" cy="2817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28B73-891F-40C4-9DB0-0DD795C8249C}">
      <dsp:nvSpPr>
        <dsp:cNvPr id="0" name=""/>
        <dsp:cNvSpPr/>
      </dsp:nvSpPr>
      <dsp:spPr>
        <a:xfrm rot="5400000">
          <a:off x="4983372" y="-1901980"/>
          <a:ext cx="1166849" cy="526694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/>
            <a:t>Just notice the experience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Watch your thoughts and feelings come and </a:t>
          </a:r>
          <a:r>
            <a:rPr lang="en-US" sz="1400" kern="1200" dirty="0" smtClean="0"/>
            <a:t>go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Do not push away your thoughts and feelings, </a:t>
          </a:r>
          <a:r>
            <a:rPr lang="en-US" sz="1400" kern="1200" dirty="0" smtClean="0"/>
            <a:t>let </a:t>
          </a:r>
          <a:r>
            <a:rPr lang="en-US" sz="1400" kern="1200" dirty="0"/>
            <a:t>them happen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Notice what comes through your </a:t>
          </a:r>
          <a:r>
            <a:rPr lang="en-US" sz="1400" kern="1200" dirty="0" smtClean="0"/>
            <a:t>senses</a:t>
          </a:r>
          <a:endParaRPr lang="en-US" sz="1400" kern="1200" dirty="0"/>
        </a:p>
      </dsp:txBody>
      <dsp:txXfrm rot="-5400000">
        <a:off x="2933325" y="205028"/>
        <a:ext cx="5209983" cy="1052927"/>
      </dsp:txXfrm>
    </dsp:sp>
    <dsp:sp modelId="{E10D70CD-E90B-4D35-839E-78F22AED3AE7}">
      <dsp:nvSpPr>
        <dsp:cNvPr id="0" name=""/>
        <dsp:cNvSpPr/>
      </dsp:nvSpPr>
      <dsp:spPr>
        <a:xfrm>
          <a:off x="0" y="2209"/>
          <a:ext cx="2933325" cy="14585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Observe</a:t>
          </a:r>
        </a:p>
      </dsp:txBody>
      <dsp:txXfrm>
        <a:off x="71201" y="73410"/>
        <a:ext cx="2790923" cy="1316160"/>
      </dsp:txXfrm>
    </dsp:sp>
    <dsp:sp modelId="{8F0FF175-BE8B-4610-8F06-1027E31015E6}">
      <dsp:nvSpPr>
        <dsp:cNvPr id="0" name=""/>
        <dsp:cNvSpPr/>
      </dsp:nvSpPr>
      <dsp:spPr>
        <a:xfrm rot="5400000">
          <a:off x="5065742" y="-370490"/>
          <a:ext cx="1060771" cy="526694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Put words on the experience.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For example: “I feel sad right now” or “My stomach muscles are tightening.”</a:t>
          </a:r>
        </a:p>
      </dsp:txBody>
      <dsp:txXfrm rot="-5400000">
        <a:off x="2962656" y="1784379"/>
        <a:ext cx="5215161" cy="957205"/>
      </dsp:txXfrm>
    </dsp:sp>
    <dsp:sp modelId="{C5E599DE-254B-4546-B107-2DCB1E8453C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Describe</a:t>
          </a:r>
        </a:p>
      </dsp:txBody>
      <dsp:txXfrm>
        <a:off x="71201" y="1604901"/>
        <a:ext cx="2820254" cy="1316160"/>
      </dsp:txXfrm>
    </dsp:sp>
    <dsp:sp modelId="{0EAB1DB9-2A0E-47B6-997F-D4AC7E2FEE6F}">
      <dsp:nvSpPr>
        <dsp:cNvPr id="0" name=""/>
        <dsp:cNvSpPr/>
      </dsp:nvSpPr>
      <dsp:spPr>
        <a:xfrm rot="5400000">
          <a:off x="4910078" y="1160999"/>
          <a:ext cx="1372098" cy="5266944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Involve yourself in the experience or activity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Fully experience </a:t>
          </a:r>
          <a:r>
            <a:rPr lang="en-US" sz="1400" kern="1200" dirty="0" smtClean="0"/>
            <a:t>feelings </a:t>
          </a:r>
          <a:r>
            <a:rPr lang="en-US" sz="1400" kern="1200" dirty="0"/>
            <a:t>without being self-conscious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Completely throw yourself into the current moment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Don’t worry about tomorrow,  or about what happened </a:t>
          </a:r>
          <a:r>
            <a:rPr lang="en-US" sz="1400" kern="1200" dirty="0" smtClean="0"/>
            <a:t>yesterday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Just focus on whatever is actually </a:t>
          </a:r>
          <a:r>
            <a:rPr lang="en-US" sz="1400" kern="1200" dirty="0" smtClean="0"/>
            <a:t>happening</a:t>
          </a:r>
          <a:endParaRPr lang="en-US" sz="1400" kern="1200" dirty="0"/>
        </a:p>
      </dsp:txBody>
      <dsp:txXfrm rot="-5400000">
        <a:off x="2962655" y="3175402"/>
        <a:ext cx="5199964" cy="1238138"/>
      </dsp:txXfrm>
    </dsp:sp>
    <dsp:sp modelId="{2F5BBC6D-8F87-4F49-96ED-FBDC5FD46947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Participate</a:t>
          </a:r>
        </a:p>
      </dsp:txBody>
      <dsp:txXfrm>
        <a:off x="71201" y="3136391"/>
        <a:ext cx="2820254" cy="1316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FE8AF-84E4-4744-ABA7-33C92BA416E6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Don’t evaluate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Stick to just the facts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Accept the moment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Just acknowledge the emotion- don’t get pulled into 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Don’t judge your judging</a:t>
          </a:r>
        </a:p>
      </dsp:txBody>
      <dsp:txXfrm rot="-5400000">
        <a:off x="2962656" y="205028"/>
        <a:ext cx="5209983" cy="1052927"/>
      </dsp:txXfrm>
    </dsp:sp>
    <dsp:sp modelId="{734D8EA8-B7D9-4D06-AC9D-BD229EACC722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Don’t Judge</a:t>
          </a:r>
        </a:p>
      </dsp:txBody>
      <dsp:txXfrm>
        <a:off x="71201" y="73410"/>
        <a:ext cx="2820254" cy="1316160"/>
      </dsp:txXfrm>
    </dsp:sp>
    <dsp:sp modelId="{ABEFB4A8-38D6-4F3A-9A23-E9D053485025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1638556"/>
            <a:satOff val="-21307"/>
            <a:lumOff val="-673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638556"/>
              <a:satOff val="-21307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Focus on one thing at a time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Let go of distractions</a:t>
          </a:r>
        </a:p>
      </dsp:txBody>
      <dsp:txXfrm rot="-5400000">
        <a:off x="2962656" y="1736518"/>
        <a:ext cx="5209983" cy="1052927"/>
      </dsp:txXfrm>
    </dsp:sp>
    <dsp:sp modelId="{9BBAE71F-D971-4CEB-86A4-31B5168455EE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Focus Mindfully</a:t>
          </a:r>
        </a:p>
      </dsp:txBody>
      <dsp:txXfrm>
        <a:off x="71201" y="1604901"/>
        <a:ext cx="2820254" cy="1316160"/>
      </dsp:txXfrm>
    </dsp:sp>
    <dsp:sp modelId="{5731F372-69D6-46AD-8CBB-39FCC458B8A2}">
      <dsp:nvSpPr>
        <dsp:cNvPr id="0" name=""/>
        <dsp:cNvSpPr/>
      </dsp:nvSpPr>
      <dsp:spPr>
        <a:xfrm rot="5400000">
          <a:off x="4927844" y="1212879"/>
          <a:ext cx="1204247" cy="5163185"/>
        </a:xfrm>
        <a:prstGeom prst="round2SameRect">
          <a:avLst/>
        </a:prstGeom>
        <a:solidFill>
          <a:schemeClr val="accent2">
            <a:tint val="40000"/>
            <a:alpha val="90000"/>
            <a:hueOff val="3277111"/>
            <a:satOff val="-42615"/>
            <a:lumOff val="-134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277111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Focus on what works for </a:t>
          </a:r>
          <a:r>
            <a:rPr lang="en-US" sz="1400" kern="1200" dirty="0" smtClean="0"/>
            <a:t>you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Act as skillfully as you </a:t>
          </a:r>
          <a:r>
            <a:rPr lang="en-US" sz="1400" kern="1200" dirty="0" smtClean="0"/>
            <a:t>can. Play by the rules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Keep your eye on what you want in the long run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Do what you need to achieve your goals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Let go of vengeance, useless anger, and feelings that hurt you and do not </a:t>
          </a:r>
          <a:r>
            <a:rPr lang="en-US" sz="1400" kern="1200" dirty="0" smtClean="0"/>
            <a:t>work</a:t>
          </a:r>
          <a:endParaRPr lang="en-US" sz="1400" kern="1200" dirty="0"/>
        </a:p>
      </dsp:txBody>
      <dsp:txXfrm rot="-5400000">
        <a:off x="2948375" y="3251134"/>
        <a:ext cx="5104399" cy="1086675"/>
      </dsp:txXfrm>
    </dsp:sp>
    <dsp:sp modelId="{C8548C80-DDD4-4274-AE5F-40E5F9A7C1FE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Do What Works</a:t>
          </a:r>
        </a:p>
      </dsp:txBody>
      <dsp:txXfrm>
        <a:off x="71201" y="3136391"/>
        <a:ext cx="2820254" cy="13161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10FFF-AEC5-4C07-86C0-807929B82DAC}">
      <dsp:nvSpPr>
        <dsp:cNvPr id="0" name=""/>
        <dsp:cNvSpPr/>
      </dsp:nvSpPr>
      <dsp:spPr>
        <a:xfrm>
          <a:off x="1754286" y="1112435"/>
          <a:ext cx="1821479" cy="9221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Emotions</a:t>
          </a:r>
          <a:endParaRPr lang="en-US" sz="2700" kern="1200" dirty="0"/>
        </a:p>
      </dsp:txBody>
      <dsp:txXfrm>
        <a:off x="2021035" y="1247486"/>
        <a:ext cx="1287981" cy="652086"/>
      </dsp:txXfrm>
    </dsp:sp>
    <dsp:sp modelId="{4A1E15AC-E29E-40F7-879B-6A61D3DD345A}">
      <dsp:nvSpPr>
        <dsp:cNvPr id="0" name=""/>
        <dsp:cNvSpPr/>
      </dsp:nvSpPr>
      <dsp:spPr>
        <a:xfrm rot="19558084">
          <a:off x="1178932" y="756001"/>
          <a:ext cx="652389" cy="313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186987" y="845031"/>
        <a:ext cx="558326" cy="188126"/>
      </dsp:txXfrm>
    </dsp:sp>
    <dsp:sp modelId="{B23FECC7-8A67-444D-BA7D-D460AE2A9515}">
      <dsp:nvSpPr>
        <dsp:cNvPr id="0" name=""/>
        <dsp:cNvSpPr/>
      </dsp:nvSpPr>
      <dsp:spPr>
        <a:xfrm>
          <a:off x="1845374" y="1321"/>
          <a:ext cx="1681002" cy="9221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Thoughts</a:t>
          </a:r>
          <a:endParaRPr lang="en-US" sz="2000" kern="1200" dirty="0"/>
        </a:p>
      </dsp:txBody>
      <dsp:txXfrm>
        <a:off x="2091551" y="136372"/>
        <a:ext cx="1188648" cy="652086"/>
      </dsp:txXfrm>
    </dsp:sp>
    <dsp:sp modelId="{E172801E-B056-4FD9-80B5-36937EBF8694}">
      <dsp:nvSpPr>
        <dsp:cNvPr id="0" name=""/>
        <dsp:cNvSpPr/>
      </dsp:nvSpPr>
      <dsp:spPr>
        <a:xfrm rot="45675">
          <a:off x="3635555" y="1436077"/>
          <a:ext cx="473541" cy="313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2494993"/>
              <a:satOff val="-13796"/>
              <a:lumOff val="-1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635559" y="1498161"/>
        <a:ext cx="379478" cy="188126"/>
      </dsp:txXfrm>
    </dsp:sp>
    <dsp:sp modelId="{27E30A04-455A-492A-B8FB-E834B60C7271}">
      <dsp:nvSpPr>
        <dsp:cNvPr id="0" name=""/>
        <dsp:cNvSpPr/>
      </dsp:nvSpPr>
      <dsp:spPr>
        <a:xfrm>
          <a:off x="4133846" y="918992"/>
          <a:ext cx="1293286" cy="1365291"/>
        </a:xfrm>
        <a:prstGeom prst="ellipse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2494993"/>
              <a:satOff val="-13796"/>
              <a:lumOff val="-117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Action</a:t>
          </a:r>
          <a:endParaRPr lang="en-US" sz="2000" kern="1200" dirty="0"/>
        </a:p>
      </dsp:txBody>
      <dsp:txXfrm>
        <a:off x="4323243" y="1118934"/>
        <a:ext cx="914492" cy="965407"/>
      </dsp:txXfrm>
    </dsp:sp>
    <dsp:sp modelId="{568FEA66-CA5E-4C49-A464-D6567E2A36B0}">
      <dsp:nvSpPr>
        <dsp:cNvPr id="0" name=""/>
        <dsp:cNvSpPr/>
      </dsp:nvSpPr>
      <dsp:spPr>
        <a:xfrm rot="2364073">
          <a:off x="912536" y="2284096"/>
          <a:ext cx="672110" cy="313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89987"/>
            <a:satOff val="-27591"/>
            <a:lumOff val="-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4989987"/>
              <a:satOff val="-27591"/>
              <a:lumOff val="-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923225" y="2316952"/>
        <a:ext cx="578047" cy="188126"/>
      </dsp:txXfrm>
    </dsp:sp>
    <dsp:sp modelId="{5973C562-CC48-41B4-AD13-14E8230D4B99}">
      <dsp:nvSpPr>
        <dsp:cNvPr id="0" name=""/>
        <dsp:cNvSpPr/>
      </dsp:nvSpPr>
      <dsp:spPr>
        <a:xfrm>
          <a:off x="1845365" y="2326268"/>
          <a:ext cx="1651464" cy="922188"/>
        </a:xfrm>
        <a:prstGeom prst="ellipse">
          <a:avLst/>
        </a:prstGeom>
        <a:solidFill>
          <a:schemeClr val="accent4">
            <a:hueOff val="4989987"/>
            <a:satOff val="-27591"/>
            <a:lumOff val="-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4989987"/>
              <a:satOff val="-27591"/>
              <a:lumOff val="-235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Physical Sensations</a:t>
          </a:r>
          <a:endParaRPr lang="en-US" sz="1900" kern="1200" dirty="0"/>
        </a:p>
      </dsp:txBody>
      <dsp:txXfrm>
        <a:off x="2087216" y="2461319"/>
        <a:ext cx="1167762" cy="652086"/>
      </dsp:txXfrm>
    </dsp:sp>
    <dsp:sp modelId="{17727D2A-B00F-4F0E-B959-F314B46BF0C7}">
      <dsp:nvSpPr>
        <dsp:cNvPr id="0" name=""/>
        <dsp:cNvSpPr/>
      </dsp:nvSpPr>
      <dsp:spPr>
        <a:xfrm rot="45268">
          <a:off x="1243431" y="1401114"/>
          <a:ext cx="467373" cy="313544"/>
        </a:xfrm>
        <a:prstGeom prst="rightArrow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243435" y="1463204"/>
        <a:ext cx="373310" cy="188126"/>
      </dsp:txXfrm>
    </dsp:sp>
    <dsp:sp modelId="{BC4049E6-4B09-4215-BE24-2D27E2A379F5}">
      <dsp:nvSpPr>
        <dsp:cNvPr id="0" name=""/>
        <dsp:cNvSpPr/>
      </dsp:nvSpPr>
      <dsp:spPr>
        <a:xfrm>
          <a:off x="0" y="899577"/>
          <a:ext cx="1182522" cy="1293286"/>
        </a:xfrm>
        <a:prstGeom prst="ellipse">
          <a:avLst/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7484980"/>
              <a:satOff val="-41387"/>
              <a:lumOff val="-352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Event</a:t>
          </a:r>
          <a:endParaRPr lang="en-US" sz="1900" kern="1200" dirty="0"/>
        </a:p>
      </dsp:txBody>
      <dsp:txXfrm>
        <a:off x="173176" y="1088974"/>
        <a:ext cx="836170" cy="914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C7DC-0953-A34A-A9DA-FF6F9D8FC911}" type="datetimeFigureOut">
              <a:rPr lang="en-US" smtClean="0"/>
              <a:t>10/20/13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C5D52-E379-3649-AD67-AF0DCE07D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2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FBDC-4307-4995-B3BE-02CA9DAAE1F6}" type="datetimeFigureOut">
              <a:rPr lang="en-US" smtClean="0"/>
              <a:pPr/>
              <a:t>10/20/13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CCAD0-C912-4CF6-AC94-EFBDB99E0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A6A9C-5647-4E88-84EA-7CD5988D117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8C2088-BE9D-4062-90B8-C4C53867CD3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06B239-0937-4683-AF99-DA90DEB2211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B01D6A-9CA9-46C8-B674-FA917A5DAF05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8038AB-36A1-46B7-9D23-35C5D44BED7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60FD3-6FAD-4464-9B5C-8230CC174BE0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A29E04-9C9C-491C-8115-208E3783CFF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C5AFA-357B-4FCF-9A19-F5614534F86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68E0-706B-4A69-92E3-9B34E19BAFF6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CCAD0-C912-4CF6-AC94-EFBDB99E03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C8A02A-1E4E-4307-8D20-263B313E5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E0CA-D383-48EF-9562-ED7172A6AD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8B3EE5D-D09D-43F9-AA1F-203DC8288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11EB25-19F3-4209-AAB5-44CE800007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9D2D61-110E-42BE-8DF3-93B9A33C64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6396B54-7365-46A6-A3DB-2C0618025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3FEFC2-092B-4BBE-B254-50E6BBA8BB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BFCFDB-446A-4950-BAE5-7F23B4409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E6DE0-23FF-44C6-A087-C36D5605D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32AA96-D79E-4B7B-8236-30F862CBC5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11C0F9-0EBC-4CAB-BB7D-4EDCDCFAE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EBE1D1-A2A7-4740-AFC4-287D0768C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6.xml"/><Relationship Id="rId12" Type="http://schemas.microsoft.com/office/2007/relationships/diagramDrawing" Target="../diagrams/drawing16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8" Type="http://schemas.openxmlformats.org/officeDocument/2006/relationships/diagramData" Target="../diagrams/data16.xml"/><Relationship Id="rId9" Type="http://schemas.openxmlformats.org/officeDocument/2006/relationships/diagramLayout" Target="../diagrams/layout16.xml"/><Relationship Id="rId10" Type="http://schemas.openxmlformats.org/officeDocument/2006/relationships/diagramQuickStyle" Target="../diagrams/quickStyl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4" Type="http://schemas.openxmlformats.org/officeDocument/2006/relationships/diagramLayout" Target="../diagrams/layout22.xml"/><Relationship Id="rId5" Type="http://schemas.openxmlformats.org/officeDocument/2006/relationships/diagramQuickStyle" Target="../diagrams/quickStyle22.xml"/><Relationship Id="rId6" Type="http://schemas.openxmlformats.org/officeDocument/2006/relationships/diagramColors" Target="../diagrams/colors22.xml"/><Relationship Id="rId7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Dialectical Behavioral Therapy (DBT) FOR YOUTH</a:t>
            </a:r>
            <a:br>
              <a:rPr lang="en-US" dirty="0" smtClean="0"/>
            </a:br>
            <a:r>
              <a:rPr lang="en-US" sz="3600" dirty="0" smtClean="0"/>
              <a:t>EDGEWOOD CENTER</a:t>
            </a:r>
            <a:endParaRPr lang="en-US" sz="36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153665"/>
            <a:ext cx="6705600" cy="582172"/>
          </a:xfrm>
        </p:spPr>
        <p:txBody>
          <a:bodyPr>
            <a:normAutofit/>
          </a:bodyPr>
          <a:lstStyle/>
          <a:p>
            <a:r>
              <a:rPr lang="en-US" dirty="0" smtClean="0"/>
              <a:t>Mark Purcell, </a:t>
            </a:r>
            <a:r>
              <a:rPr lang="en-US" dirty="0" err="1" smtClean="0"/>
              <a:t>PsyD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68437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Dysregulation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843088"/>
            <a:ext cx="4038600" cy="4283075"/>
          </a:xfrm>
        </p:spPr>
        <p:txBody>
          <a:bodyPr/>
          <a:lstStyle/>
          <a:p>
            <a:r>
              <a:rPr lang="en-US" dirty="0" smtClean="0"/>
              <a:t>Emotional</a:t>
            </a:r>
          </a:p>
          <a:p>
            <a:r>
              <a:rPr lang="en-US" dirty="0" smtClean="0"/>
              <a:t>Interpersonal</a:t>
            </a:r>
          </a:p>
          <a:p>
            <a:r>
              <a:rPr lang="en-US" dirty="0" smtClean="0"/>
              <a:t>Self</a:t>
            </a:r>
          </a:p>
          <a:p>
            <a:r>
              <a:rPr lang="en-US" dirty="0" smtClean="0"/>
              <a:t>Behavioral</a:t>
            </a:r>
          </a:p>
          <a:p>
            <a:r>
              <a:rPr lang="en-US" dirty="0" smtClean="0"/>
              <a:t>Cognitive</a:t>
            </a:r>
            <a:endParaRPr lang="en-US" dirty="0"/>
          </a:p>
        </p:txBody>
      </p:sp>
      <p:pic>
        <p:nvPicPr>
          <p:cNvPr id="2" name="Picture 2" descr="C:\Users\Mark\AppData\Local\Microsoft\Windows\Temporary Internet Files\Content.IE5\H02BZIQ3\MCj04238360000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44901" y="1589567"/>
            <a:ext cx="3886200" cy="4572000"/>
          </a:xfrm>
          <a:prstGeom prst="rect">
            <a:avLst/>
          </a:prstGeom>
          <a:noFill/>
        </p:spPr>
      </p:pic>
      <p:pic>
        <p:nvPicPr>
          <p:cNvPr id="1026" name="Picture 2" descr="C:\Users\Mark\AppData\Local\Microsoft\Windows\Temporary Internet Files\Content.IE5\EYFFW073\MCj043440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650" y="1317625"/>
            <a:ext cx="1362075" cy="1908175"/>
          </a:xfrm>
          <a:prstGeom prst="rect">
            <a:avLst/>
          </a:prstGeom>
          <a:noFill/>
        </p:spPr>
      </p:pic>
      <p:pic>
        <p:nvPicPr>
          <p:cNvPr id="1027" name="Picture 3" descr="C:\Users\Mark\AppData\Local\Microsoft\Windows\Temporary Internet Files\Content.IE5\8CHCKG3G\MCj04298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9400" y="2779712"/>
            <a:ext cx="1851025" cy="1870075"/>
          </a:xfrm>
          <a:prstGeom prst="rect">
            <a:avLst/>
          </a:prstGeom>
          <a:noFill/>
        </p:spPr>
      </p:pic>
      <p:pic>
        <p:nvPicPr>
          <p:cNvPr id="1028" name="Picture 4" descr="C:\Users\Mark\AppData\Local\Microsoft\Windows\Temporary Internet Files\Content.IE5\8CHCKG3G\MCj0425796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2816" y="4814888"/>
            <a:ext cx="3121572" cy="129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Dialectical Behavior Therapy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28648" y="1585913"/>
          <a:ext cx="7686676" cy="383484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00452"/>
                <a:gridCol w="842963"/>
                <a:gridCol w="3243261"/>
              </a:tblGrid>
              <a:tr h="984094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</a:p>
                    <a:p>
                      <a:r>
                        <a:rPr lang="en-US" dirty="0" smtClean="0"/>
                        <a:t>(Behaviors to Decrease)</a:t>
                      </a:r>
                      <a:endParaRPr lang="en-US" b="0" i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i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Skills</a:t>
                      </a:r>
                    </a:p>
                    <a:p>
                      <a:r>
                        <a:rPr lang="en-US" dirty="0" smtClean="0"/>
                        <a:t>(Behaviors to Increase)</a:t>
                      </a:r>
                      <a:endParaRPr lang="en-US" b="0" i="1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r>
                        <a:rPr lang="en-US" dirty="0" smtClean="0"/>
                        <a:t>Confusion about your self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Mindfulness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r>
                        <a:rPr lang="en-US" dirty="0" smtClean="0"/>
                        <a:t>Impulsivity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Distress Tolerance 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CC99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Instability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Regulation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99FF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r>
                        <a:rPr lang="en-US" dirty="0" smtClean="0"/>
                        <a:t>Interpersonal Problems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Interpersonal Effectiveness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CFF99"/>
                    </a:solidFill>
                  </a:tcPr>
                </a:tc>
              </a:tr>
              <a:tr h="57015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Parent-Youth Problems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Middle Path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" name="Left-Right Arrow 11"/>
          <p:cNvSpPr/>
          <p:nvPr/>
        </p:nvSpPr>
        <p:spPr>
          <a:xfrm>
            <a:off x="4343401" y="2743200"/>
            <a:ext cx="585788" cy="200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4324350" y="3852862"/>
            <a:ext cx="585788" cy="200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4333875" y="4419601"/>
            <a:ext cx="585788" cy="200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343400" y="4957762"/>
            <a:ext cx="585788" cy="200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4352925" y="3309937"/>
            <a:ext cx="585788" cy="2000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8763" y="274638"/>
            <a:ext cx="8229600" cy="1143000"/>
          </a:xfrm>
        </p:spPr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90254"/>
            <a:ext cx="8229600" cy="48248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600" b="1" cap="small" dirty="0" smtClean="0"/>
              <a:t>Validation communicates to another person that his/her feelings, thoughts, and actions make sense and are understandable to you in a particular situation.</a:t>
            </a:r>
            <a:endParaRPr lang="en-US" sz="1600" dirty="0" smtClean="0"/>
          </a:p>
          <a:p>
            <a:pPr>
              <a:buNone/>
            </a:pPr>
            <a:endParaRPr lang="en-US" sz="1600" b="1" cap="small" dirty="0" smtClean="0"/>
          </a:p>
          <a:p>
            <a:pPr>
              <a:buNone/>
            </a:pPr>
            <a:r>
              <a:rPr lang="en-US" sz="1600" b="1" cap="small" dirty="0" smtClean="0"/>
              <a:t>Validation ≠ Agreement </a:t>
            </a:r>
            <a:endParaRPr lang="en-US" sz="1600" dirty="0" smtClean="0"/>
          </a:p>
          <a:p>
            <a:pPr>
              <a:buNone/>
            </a:pPr>
            <a:endParaRPr lang="en-US" sz="1600" b="1" cap="small" dirty="0" smtClean="0"/>
          </a:p>
          <a:p>
            <a:pPr>
              <a:buNone/>
            </a:pPr>
            <a:r>
              <a:rPr lang="en-US" sz="1600" b="1" cap="small" dirty="0" smtClean="0"/>
              <a:t>WHAT should we validate?</a:t>
            </a:r>
            <a:endParaRPr lang="en-US" sz="1600" dirty="0" smtClean="0"/>
          </a:p>
          <a:p>
            <a:pPr lvl="0"/>
            <a:r>
              <a:rPr lang="en-US" sz="1600" b="1" cap="small" dirty="0" smtClean="0"/>
              <a:t>Feelings, thoughts, and behaviors in:</a:t>
            </a:r>
            <a:endParaRPr lang="en-US" sz="1600" dirty="0" smtClean="0"/>
          </a:p>
          <a:p>
            <a:pPr lvl="1"/>
            <a:r>
              <a:rPr lang="en-US" sz="1600" b="1" cap="small" dirty="0" smtClean="0"/>
              <a:t>Ourselves</a:t>
            </a:r>
            <a:endParaRPr lang="en-US" sz="1600" dirty="0" smtClean="0"/>
          </a:p>
          <a:p>
            <a:pPr lvl="1"/>
            <a:r>
              <a:rPr lang="en-US" sz="1600" b="1" cap="small" dirty="0" smtClean="0"/>
              <a:t>Other People</a:t>
            </a:r>
            <a:endParaRPr lang="en-US" sz="1600" dirty="0" smtClean="0"/>
          </a:p>
          <a:p>
            <a:pPr>
              <a:buNone/>
            </a:pPr>
            <a:r>
              <a:rPr lang="en-US" sz="1600" b="1" cap="small" dirty="0" smtClean="0"/>
              <a:t> </a:t>
            </a:r>
            <a:endParaRPr lang="en-US" sz="1600" dirty="0" smtClean="0"/>
          </a:p>
          <a:p>
            <a:pPr>
              <a:buNone/>
            </a:pPr>
            <a:r>
              <a:rPr lang="en-US" sz="1600" b="1" cap="small" dirty="0" smtClean="0"/>
              <a:t>WHY should we validate?</a:t>
            </a:r>
            <a:endParaRPr lang="en-US" sz="1600" dirty="0" smtClean="0"/>
          </a:p>
          <a:p>
            <a:pPr lvl="0"/>
            <a:r>
              <a:rPr lang="en-US" sz="1600" b="1" cap="small" dirty="0" smtClean="0"/>
              <a:t>It improves relationships</a:t>
            </a:r>
            <a:endParaRPr lang="en-US" sz="1600" dirty="0" smtClean="0"/>
          </a:p>
          <a:p>
            <a:pPr lvl="0"/>
            <a:r>
              <a:rPr lang="en-US" sz="1600" b="1" cap="small" dirty="0" smtClean="0"/>
              <a:t>Validation can show that:</a:t>
            </a:r>
            <a:endParaRPr lang="en-US" sz="1600" dirty="0" smtClean="0"/>
          </a:p>
          <a:p>
            <a:pPr lvl="1"/>
            <a:r>
              <a:rPr lang="en-US" sz="1600" b="1" cap="small" dirty="0" smtClean="0"/>
              <a:t>We are listening</a:t>
            </a:r>
            <a:endParaRPr lang="en-US" sz="1600" dirty="0" smtClean="0"/>
          </a:p>
          <a:p>
            <a:pPr lvl="1"/>
            <a:r>
              <a:rPr lang="en-US" sz="1600" b="1" cap="small" dirty="0" smtClean="0"/>
              <a:t>We understand</a:t>
            </a:r>
            <a:endParaRPr lang="en-US" sz="1600" dirty="0" smtClean="0"/>
          </a:p>
          <a:p>
            <a:pPr lvl="1"/>
            <a:r>
              <a:rPr lang="en-US" sz="1600" b="1" cap="small" dirty="0" smtClean="0"/>
              <a:t>We are not being judgmental</a:t>
            </a:r>
            <a:endParaRPr lang="en-US" sz="1600" dirty="0" smtClean="0"/>
          </a:p>
          <a:p>
            <a:pPr lvl="1"/>
            <a:r>
              <a:rPr lang="en-US" sz="1600" b="1" cap="small" dirty="0" smtClean="0"/>
              <a:t>We care about the relationship</a:t>
            </a:r>
            <a:endParaRPr lang="en-US" sz="1600" dirty="0" smtClean="0"/>
          </a:p>
          <a:p>
            <a:r>
              <a:rPr lang="en-US" sz="1600" b="1" cap="small" dirty="0" smtClean="0"/>
              <a:t>Conflict is possible with decreased intensity and anger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2"/>
          <p:cNvSpPr>
            <a:spLocks noChangeArrowheads="1"/>
          </p:cNvSpPr>
          <p:nvPr/>
        </p:nvSpPr>
        <p:spPr bwMode="auto">
          <a:xfrm>
            <a:off x="0" y="2208213"/>
            <a:ext cx="5638800" cy="4648200"/>
          </a:xfrm>
          <a:prstGeom prst="rect">
            <a:avLst/>
          </a:prstGeom>
          <a:solidFill>
            <a:schemeClr val="accent1">
              <a:alpha val="2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6666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Validation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457200" y="1557340"/>
          <a:ext cx="8229600" cy="482839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69215"/>
                <a:gridCol w="5860385"/>
              </a:tblGrid>
              <a:tr h="6286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Validation Level</a:t>
                      </a:r>
                      <a:endParaRPr lang="en-US" sz="2000" b="1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Goal of Interaction</a:t>
                      </a:r>
                      <a:endParaRPr lang="en-US" sz="2000" b="1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  <a:solidFill>
                      <a:srgbClr val="660066"/>
                    </a:solidFill>
                  </a:tcPr>
                </a:tc>
              </a:tr>
              <a:tr h="6855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One</a:t>
                      </a:r>
                      <a:endParaRPr lang="en-US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  <a:solidFill>
                      <a:srgbClr val="9933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Listen Non-Judgmentally</a:t>
                      </a:r>
                      <a:endParaRPr lang="en-US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  <a:solidFill>
                      <a:srgbClr val="9933FF">
                        <a:alpha val="40000"/>
                      </a:srgbClr>
                    </a:solidFill>
                  </a:tcPr>
                </a:tc>
              </a:tr>
              <a:tr h="6855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Two</a:t>
                      </a:r>
                      <a:endParaRPr lang="en-US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Accurate Reflection</a:t>
                      </a:r>
                      <a:endParaRPr lang="en-US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</a:tcPr>
                </a:tc>
              </a:tr>
              <a:tr h="77204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Three</a:t>
                      </a:r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  <a:solidFill>
                      <a:srgbClr val="9933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Articulate Unspoken Thoughts and Feelings</a:t>
                      </a:r>
                      <a:endParaRPr lang="en-US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  <a:solidFill>
                      <a:srgbClr val="9933FF">
                        <a:alpha val="40000"/>
                      </a:srgbClr>
                    </a:solidFill>
                  </a:tcPr>
                </a:tc>
              </a:tr>
              <a:tr h="6855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Four</a:t>
                      </a:r>
                      <a:endParaRPr lang="en-US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Understanding Historical Background of Behavior</a:t>
                      </a:r>
                      <a:endParaRPr lang="en-US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</a:tcPr>
                </a:tc>
              </a:tr>
              <a:tr h="6855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Five</a:t>
                      </a:r>
                      <a:endParaRPr lang="en-US" b="0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  <a:solidFill>
                      <a:srgbClr val="9933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Confirming Thoughts, Behaviors and Feelings Based on Current Circumstances</a:t>
                      </a:r>
                      <a:endParaRPr lang="en-US" b="0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  <a:solidFill>
                      <a:srgbClr val="9933FF">
                        <a:alpha val="40000"/>
                      </a:srgbClr>
                    </a:solidFill>
                  </a:tcPr>
                </a:tc>
              </a:tr>
              <a:tr h="6855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Six</a:t>
                      </a:r>
                      <a:endParaRPr lang="en-US" b="0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1800" kern="1200" dirty="0" smtClean="0"/>
                    </a:p>
                    <a:p>
                      <a:r>
                        <a:rPr lang="en-US" sz="1800" kern="1200" dirty="0" smtClean="0"/>
                        <a:t>Radical Genuineness</a:t>
                      </a:r>
                      <a:r>
                        <a:rPr lang="en-US" sz="1800" kern="1200" baseline="0" dirty="0" smtClean="0"/>
                        <a:t> &amp; Authenticity</a:t>
                      </a:r>
                      <a:endParaRPr lang="en-US" b="0" dirty="0"/>
                    </a:p>
                  </a:txBody>
                  <a:tcPr marL="147213" marR="147213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36033" y="205111"/>
            <a:ext cx="8229600" cy="91619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Interaction of Emotions, </a:t>
            </a:r>
            <a:r>
              <a:rPr lang="en-US" dirty="0" smtClean="0">
                <a:solidFill>
                  <a:schemeClr val="tx1"/>
                </a:solidFill>
              </a:rPr>
              <a:t>Thoughts</a:t>
            </a:r>
            <a:r>
              <a:rPr lang="fr-FR" dirty="0" smtClean="0">
                <a:solidFill>
                  <a:schemeClr val="tx1"/>
                </a:solidFill>
              </a:rPr>
              <a:t>, &amp; </a:t>
            </a:r>
            <a:r>
              <a:rPr lang="fr-FR" dirty="0" err="1" smtClean="0">
                <a:solidFill>
                  <a:schemeClr val="tx1"/>
                </a:solidFill>
              </a:rPr>
              <a:t>Behaviors</a:t>
            </a:r>
            <a:endParaRPr lang="fr-FR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rot="1445408">
            <a:off x="5857884" y="2428868"/>
            <a:ext cx="785818" cy="4286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697879">
            <a:off x="6048435" y="4774066"/>
            <a:ext cx="785818" cy="447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77204"/>
            <a:ext cx="8229600" cy="850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Matching Skills with </a:t>
            </a:r>
            <a:br>
              <a:rPr lang="en-US" dirty="0" smtClean="0"/>
            </a:br>
            <a:r>
              <a:rPr lang="en-US" dirty="0" smtClean="0"/>
              <a:t>Level of </a:t>
            </a:r>
            <a:r>
              <a:rPr lang="en-US" dirty="0" err="1" smtClean="0"/>
              <a:t>Dysregulation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972" y="1661375"/>
            <a:ext cx="523220" cy="46879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EMOTIONAL DYSREGULATION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Commitment Strategies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/>
              <a:t>Selling it, evaluating pros and cons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Devil’s advocate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Foot-in-the-door technique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Freedom to choose in absence of alternatives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Shaping</a:t>
            </a:r>
          </a:p>
        </p:txBody>
      </p:sp>
    </p:spTree>
    <p:extLst>
      <p:ext uri="{BB962C8B-B14F-4D97-AF65-F5344CB8AC3E}">
        <p14:creationId xmlns:p14="http://schemas.microsoft.com/office/powerpoint/2010/main" val="340636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Orientation Strategies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Therapeutic Alliance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Connect problems to areas of </a:t>
            </a:r>
            <a:r>
              <a:rPr lang="en-US" sz="1600" i="1" dirty="0" err="1" smtClean="0"/>
              <a:t>dysregulation</a:t>
            </a:r>
            <a:r>
              <a:rPr lang="en-US" sz="1600" i="1" dirty="0" smtClean="0"/>
              <a:t> and skill development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Define </a:t>
            </a:r>
            <a:r>
              <a:rPr lang="en-US" sz="1600" i="1" smtClean="0"/>
              <a:t>problems as </a:t>
            </a:r>
            <a:r>
              <a:rPr lang="en-US" sz="1600" i="1" dirty="0" smtClean="0"/>
              <a:t>targets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Link long-term goals to targets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Introduce biosocial theory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Introduce </a:t>
            </a:r>
            <a:r>
              <a:rPr lang="en-US" sz="1600" i="1" dirty="0" err="1" smtClean="0"/>
              <a:t>tx</a:t>
            </a:r>
            <a:r>
              <a:rPr lang="en-US" sz="1600" i="1" dirty="0" smtClean="0"/>
              <a:t> format/characteristics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Introduce diary cards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Review agreements</a:t>
            </a:r>
          </a:p>
          <a:p>
            <a:pPr eaLnBrk="1" hangingPunct="1">
              <a:lnSpc>
                <a:spcPct val="80000"/>
              </a:lnSpc>
            </a:pPr>
            <a:endParaRPr lang="en-US" sz="1600" i="1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i="1" dirty="0" smtClean="0"/>
              <a:t>Use commitment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417430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Pre-Treatment Goals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Agreement on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Commitment to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Initial targets of treatment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i="1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i="1" smtClean="0"/>
              <a:t>Agreement to Recommended Tx</a:t>
            </a:r>
            <a:r>
              <a:rPr lang="en-US" i="1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/>
              <a:t>	Client agreements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i="1" smtClean="0"/>
              <a:t>	Therapist agreements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i="1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i="1" smtClean="0"/>
              <a:t>Agreement to Therapist-Client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4725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Treatment Goals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i="1" smtClean="0"/>
              <a:t>Level 1: Severe Behavioral Dyscontrol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lvl="1" eaLnBrk="1" hangingPunct="1">
              <a:buFontTx/>
              <a:buNone/>
            </a:pPr>
            <a:r>
              <a:rPr lang="en-US" i="1" smtClean="0"/>
              <a:t>Level 2: Quiet Desperation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lvl="1" eaLnBrk="1" hangingPunct="1">
              <a:buFontTx/>
              <a:buNone/>
            </a:pPr>
            <a:r>
              <a:rPr lang="en-US" i="1" smtClean="0"/>
              <a:t>Level 3: Problems in Living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lvl="1" eaLnBrk="1" hangingPunct="1">
              <a:buFontTx/>
              <a:buNone/>
            </a:pPr>
            <a:r>
              <a:rPr lang="en-US" i="1" smtClean="0"/>
              <a:t>Level 4:  Incompleteness</a:t>
            </a:r>
          </a:p>
        </p:txBody>
      </p:sp>
    </p:spTree>
    <p:extLst>
      <p:ext uri="{BB962C8B-B14F-4D97-AF65-F5344CB8AC3E}">
        <p14:creationId xmlns:p14="http://schemas.microsoft.com/office/powerpoint/2010/main" val="382396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Different</a:t>
            </a:r>
            <a:r>
              <a:rPr lang="fr-FR" dirty="0" smtClean="0">
                <a:solidFill>
                  <a:schemeClr val="tx1"/>
                </a:solidFill>
              </a:rPr>
              <a:t> Types of Emotions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0" y="2500306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Ultra Bold Condensed" pitchFamily="34" charset="0"/>
              </a:rPr>
              <a:t>Anger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ill Sans Ultra Bold Condens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410946">
            <a:off x="4725959" y="1928802"/>
            <a:ext cx="12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lloonEFExtraBold" pitchFamily="2" charset="0"/>
              </a:rPr>
              <a:t>Sad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lloonEFExtraBol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0240800">
            <a:off x="6321208" y="2822537"/>
            <a:ext cx="185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LOVE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 rot="20117981">
            <a:off x="839858" y="3408871"/>
            <a:ext cx="1473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ristina" pitchFamily="66" charset="0"/>
              </a:rPr>
              <a:t>Panic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ristina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21255126">
            <a:off x="678189" y="5145151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oudy Stout" pitchFamily="18" charset="0"/>
              </a:rPr>
              <a:t>Guilt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oudy Stou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3702" y="1714488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Calm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868" y="3143248"/>
            <a:ext cx="21712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stellar" pitchFamily="18" charset="0"/>
              </a:rPr>
              <a:t>Joy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stellar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8860" y="3929066"/>
            <a:ext cx="182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Pain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DRIANA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 rot="1229270">
            <a:off x="4217989" y="4303631"/>
            <a:ext cx="2629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urlz MT" pitchFamily="82" charset="0"/>
              </a:rPr>
              <a:t>Confused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urlz MT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964963">
            <a:off x="5268101" y="5534602"/>
            <a:ext cx="2804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Worried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tura MT Script Capital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408777">
            <a:off x="5625654" y="4018335"/>
            <a:ext cx="3150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ELTPOINT" pitchFamily="2" charset="0"/>
              </a:rPr>
              <a:t>Embarassed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0493641">
            <a:off x="425037" y="1957907"/>
            <a:ext cx="3044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Estatic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Stage 1 Targets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i="1" smtClean="0"/>
              <a:t>Decrease</a:t>
            </a:r>
          </a:p>
          <a:p>
            <a:pPr lvl="1" eaLnBrk="1" hangingPunct="1"/>
            <a:r>
              <a:rPr lang="en-US" i="1" smtClean="0"/>
              <a:t>Life-threatening/high-risk behaviors</a:t>
            </a:r>
          </a:p>
          <a:p>
            <a:pPr lvl="1" eaLnBrk="1" hangingPunct="1"/>
            <a:r>
              <a:rPr lang="en-US" i="1" smtClean="0"/>
              <a:t>Therapy-interfering behaviors</a:t>
            </a:r>
          </a:p>
          <a:p>
            <a:pPr lvl="1" eaLnBrk="1" hangingPunct="1"/>
            <a:r>
              <a:rPr lang="en-US" i="1" smtClean="0"/>
              <a:t>Quality of life interfering behaviors</a:t>
            </a:r>
          </a:p>
          <a:p>
            <a:pPr lvl="1" eaLnBrk="1" hangingPunct="1"/>
            <a:endParaRPr lang="en-US" i="1" smtClean="0"/>
          </a:p>
          <a:p>
            <a:pPr lvl="1" eaLnBrk="1" hangingPunct="1"/>
            <a:r>
              <a:rPr lang="en-US" i="1" smtClean="0"/>
              <a:t>Increase behavioral skills</a:t>
            </a:r>
          </a:p>
          <a:p>
            <a:pPr lvl="2" eaLnBrk="1" hangingPunct="1"/>
            <a:r>
              <a:rPr lang="en-US" i="1" smtClean="0"/>
              <a:t>Mindfullness, distress tolerance, interpersonal effectiveness, emotional regulation</a:t>
            </a:r>
          </a:p>
          <a:p>
            <a:pPr lvl="1" eaLnBrk="1" hangingPunct="1"/>
            <a:endParaRPr lang="en-US" i="1" smtClean="0"/>
          </a:p>
          <a:p>
            <a:pPr lvl="1" eaLnBrk="1" hangingPunct="1"/>
            <a:endParaRPr lang="en-US" i="1" smtClean="0"/>
          </a:p>
        </p:txBody>
      </p:sp>
    </p:spTree>
    <p:extLst>
      <p:ext uri="{BB962C8B-B14F-4D97-AF65-F5344CB8AC3E}">
        <p14:creationId xmlns:p14="http://schemas.microsoft.com/office/powerpoint/2010/main" val="457914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Therapy-Interfering Behaviors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smtClean="0"/>
              <a:t>Client</a:t>
            </a:r>
          </a:p>
          <a:p>
            <a:pPr lvl="2" eaLnBrk="1" hangingPunct="1"/>
            <a:r>
              <a:rPr lang="en-US" i="1" smtClean="0"/>
              <a:t>Non-compliance</a:t>
            </a:r>
          </a:p>
          <a:p>
            <a:pPr lvl="2" eaLnBrk="1" hangingPunct="1"/>
            <a:r>
              <a:rPr lang="en-US" i="1" smtClean="0"/>
              <a:t>Non-collaborative</a:t>
            </a:r>
          </a:p>
          <a:p>
            <a:pPr lvl="2" eaLnBrk="1" hangingPunct="1"/>
            <a:r>
              <a:rPr lang="en-US" i="1" smtClean="0"/>
              <a:t>Non-attending</a:t>
            </a:r>
          </a:p>
          <a:p>
            <a:pPr lvl="2" eaLnBrk="1" hangingPunct="1"/>
            <a:r>
              <a:rPr lang="en-US" i="1" smtClean="0"/>
              <a:t>Behaviors that interfere with other clients</a:t>
            </a:r>
          </a:p>
          <a:p>
            <a:pPr lvl="2" eaLnBrk="1" hangingPunct="1"/>
            <a:r>
              <a:rPr lang="en-US" i="1" smtClean="0"/>
              <a:t>Pushing therapists’ limits</a:t>
            </a:r>
          </a:p>
          <a:p>
            <a:pPr lvl="2" eaLnBrk="1" hangingPunct="1"/>
            <a:r>
              <a:rPr lang="en-US" i="1" smtClean="0"/>
              <a:t>Reduce therapist’s motivation to treat</a:t>
            </a:r>
          </a:p>
        </p:txBody>
      </p:sp>
    </p:spTree>
    <p:extLst>
      <p:ext uri="{BB962C8B-B14F-4D97-AF65-F5344CB8AC3E}">
        <p14:creationId xmlns:p14="http://schemas.microsoft.com/office/powerpoint/2010/main" val="3071423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Therapy-Interfering Behavior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smtClean="0"/>
              <a:t>Therapist</a:t>
            </a:r>
          </a:p>
          <a:p>
            <a:pPr lvl="1" eaLnBrk="1" hangingPunct="1"/>
            <a:r>
              <a:rPr lang="en-US" i="1" smtClean="0"/>
              <a:t>Extreme acceptance or change</a:t>
            </a:r>
          </a:p>
          <a:p>
            <a:pPr lvl="1" eaLnBrk="1" hangingPunct="1"/>
            <a:r>
              <a:rPr lang="en-US" i="1" smtClean="0"/>
              <a:t>Extreme flexibility to rigidity</a:t>
            </a:r>
          </a:p>
          <a:p>
            <a:pPr lvl="1" eaLnBrk="1" hangingPunct="1"/>
            <a:r>
              <a:rPr lang="en-US" i="1" smtClean="0"/>
              <a:t>Extreme nurturing or withholding</a:t>
            </a:r>
          </a:p>
          <a:p>
            <a:pPr lvl="1" eaLnBrk="1" hangingPunct="1"/>
            <a:r>
              <a:rPr lang="en-US" i="1" smtClean="0"/>
              <a:t>Extreme vulnerability or irreverence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lvl="1" eaLnBrk="1" hangingPunct="1">
              <a:buFontTx/>
              <a:buNone/>
            </a:pPr>
            <a:r>
              <a:rPr lang="en-US" b="1" i="1" smtClean="0"/>
              <a:t>Disrespectful Behaviors</a:t>
            </a:r>
          </a:p>
          <a:p>
            <a:pPr lvl="1" eaLnBrk="1" hangingPunct="1">
              <a:buFontTx/>
              <a:buNone/>
            </a:pPr>
            <a:endParaRPr lang="en-US" b="1" i="1" smtClean="0"/>
          </a:p>
        </p:txBody>
      </p:sp>
    </p:spTree>
    <p:extLst>
      <p:ext uri="{BB962C8B-B14F-4D97-AF65-F5344CB8AC3E}">
        <p14:creationId xmlns:p14="http://schemas.microsoft.com/office/powerpoint/2010/main" val="260090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/>
              <a:t>Quality of Life Interfering Behaviors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i="1" smtClean="0"/>
              <a:t>Incapacitating DSM Disorder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High risk sexual behavior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Extreme financial difficulties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Criminal behaviors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 Severe interpersonal dysfuntion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Unemployment, severe school problems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Physical health, dysfunctional behaviors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  <a:p>
            <a:pPr eaLnBrk="1" hangingPunct="1">
              <a:lnSpc>
                <a:spcPct val="80000"/>
              </a:lnSpc>
            </a:pPr>
            <a:r>
              <a:rPr lang="en-US" sz="1800" i="1" smtClean="0"/>
              <a:t>Severe housing difficulties</a:t>
            </a:r>
          </a:p>
        </p:txBody>
      </p:sp>
    </p:spTree>
    <p:extLst>
      <p:ext uri="{BB962C8B-B14F-4D97-AF65-F5344CB8AC3E}">
        <p14:creationId xmlns:p14="http://schemas.microsoft.com/office/powerpoint/2010/main" val="1451427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/>
              <a:t>Adol</a:t>
            </a:r>
            <a:r>
              <a:rPr lang="en-US" dirty="0" smtClean="0"/>
              <a:t>. Secondary Targets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i="1" smtClean="0"/>
              <a:t>Excessive leniency vs. authoritarian control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Normalizing pathological behaviors vs. pathologizing normative behaviors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Forcing autonomy vs. fostering dependence</a:t>
            </a:r>
          </a:p>
        </p:txBody>
      </p:sp>
    </p:spTree>
    <p:extLst>
      <p:ext uri="{BB962C8B-B14F-4D97-AF65-F5344CB8AC3E}">
        <p14:creationId xmlns:p14="http://schemas.microsoft.com/office/powerpoint/2010/main" val="21458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Diary Cards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Track and observe behaviors in real time</a:t>
            </a:r>
          </a:p>
          <a:p>
            <a:endParaRPr lang="en-US" dirty="0" smtClean="0"/>
          </a:p>
          <a:p>
            <a:r>
              <a:rPr lang="en-US" dirty="0" smtClean="0"/>
              <a:t>Structure Session</a:t>
            </a:r>
          </a:p>
          <a:p>
            <a:endParaRPr lang="en-US" dirty="0" smtClean="0"/>
          </a:p>
          <a:p>
            <a:r>
              <a:rPr lang="en-US" dirty="0" smtClean="0"/>
              <a:t>Spring board to Chain and Solution Analysis</a:t>
            </a:r>
          </a:p>
          <a:p>
            <a:endParaRPr lang="en-US" dirty="0" smtClean="0"/>
          </a:p>
          <a:p>
            <a:r>
              <a:rPr lang="en-US" dirty="0" smtClean="0"/>
              <a:t>Integration of Skills</a:t>
            </a:r>
          </a:p>
        </p:txBody>
      </p:sp>
    </p:spTree>
    <p:extLst>
      <p:ext uri="{BB962C8B-B14F-4D97-AF65-F5344CB8AC3E}">
        <p14:creationId xmlns:p14="http://schemas.microsoft.com/office/powerpoint/2010/main" val="170944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Diary Cards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5" y="1600200"/>
            <a:ext cx="781642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65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Chain Analysis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sz="1600" i="1" smtClean="0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1447800" y="22098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057400" y="25908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2743200" y="27432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3429000" y="2895600"/>
            <a:ext cx="1143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4267200" y="2895600"/>
            <a:ext cx="16764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5791200" y="3276600"/>
            <a:ext cx="1066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705600" y="3581400"/>
            <a:ext cx="1143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1050925" y="178911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vu</a:t>
            </a:r>
          </a:p>
        </p:txBody>
      </p:sp>
      <p:sp>
        <p:nvSpPr>
          <p:cNvPr id="22540" name="Text Box 20"/>
          <p:cNvSpPr txBox="1">
            <a:spLocks noChangeArrowheads="1"/>
          </p:cNvSpPr>
          <p:nvPr/>
        </p:nvSpPr>
        <p:spPr bwMode="auto">
          <a:xfrm>
            <a:off x="1127125" y="1865313"/>
            <a:ext cx="199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VULNERABILIES</a:t>
            </a:r>
          </a:p>
        </p:txBody>
      </p:sp>
      <p:sp>
        <p:nvSpPr>
          <p:cNvPr id="22541" name="Text Box 26"/>
          <p:cNvSpPr txBox="1">
            <a:spLocks noChangeArrowheads="1"/>
          </p:cNvSpPr>
          <p:nvPr/>
        </p:nvSpPr>
        <p:spPr bwMode="auto">
          <a:xfrm>
            <a:off x="822325" y="3694113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PROMTING EVENTS</a:t>
            </a:r>
          </a:p>
        </p:txBody>
      </p:sp>
      <p:sp>
        <p:nvSpPr>
          <p:cNvPr id="22542" name="Text Box 27"/>
          <p:cNvSpPr txBox="1">
            <a:spLocks noChangeArrowheads="1"/>
          </p:cNvSpPr>
          <p:nvPr/>
        </p:nvSpPr>
        <p:spPr bwMode="auto">
          <a:xfrm>
            <a:off x="3184525" y="4684713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PROBLEM BEHAVIOR</a:t>
            </a:r>
          </a:p>
        </p:txBody>
      </p:sp>
      <p:sp>
        <p:nvSpPr>
          <p:cNvPr id="22543" name="Text Box 28"/>
          <p:cNvSpPr txBox="1">
            <a:spLocks noChangeArrowheads="1"/>
          </p:cNvSpPr>
          <p:nvPr/>
        </p:nvSpPr>
        <p:spPr bwMode="auto">
          <a:xfrm>
            <a:off x="5486400" y="556260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CONSEQUENCES</a:t>
            </a:r>
          </a:p>
        </p:txBody>
      </p:sp>
      <p:sp>
        <p:nvSpPr>
          <p:cNvPr id="22544" name="Text Box 30"/>
          <p:cNvSpPr txBox="1">
            <a:spLocks noChangeArrowheads="1"/>
          </p:cNvSpPr>
          <p:nvPr/>
        </p:nvSpPr>
        <p:spPr bwMode="auto">
          <a:xfrm>
            <a:off x="-1158875" y="559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45" name="Line 31"/>
          <p:cNvSpPr>
            <a:spLocks noChangeShapeType="1"/>
          </p:cNvSpPr>
          <p:nvPr/>
        </p:nvSpPr>
        <p:spPr bwMode="auto">
          <a:xfrm flipV="1">
            <a:off x="1828800" y="3276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32"/>
          <p:cNvSpPr>
            <a:spLocks noChangeShapeType="1"/>
          </p:cNvSpPr>
          <p:nvPr/>
        </p:nvSpPr>
        <p:spPr bwMode="auto">
          <a:xfrm flipV="1">
            <a:off x="4419600" y="4038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33"/>
          <p:cNvSpPr>
            <a:spLocks noChangeShapeType="1"/>
          </p:cNvSpPr>
          <p:nvPr/>
        </p:nvSpPr>
        <p:spPr bwMode="auto">
          <a:xfrm flipV="1">
            <a:off x="6400800" y="4267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34"/>
          <p:cNvSpPr>
            <a:spLocks noChangeShapeType="1"/>
          </p:cNvSpPr>
          <p:nvPr/>
        </p:nvSpPr>
        <p:spPr bwMode="auto">
          <a:xfrm flipV="1">
            <a:off x="6553200" y="4419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4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Solution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/>
              <a:t>Identify goals, needs, desires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Generate solutions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Evaluate solutions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Choose a solution to implement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Troubleshoot solution</a:t>
            </a:r>
          </a:p>
        </p:txBody>
      </p:sp>
    </p:spTree>
    <p:extLst>
      <p:ext uri="{BB962C8B-B14F-4D97-AF65-F5344CB8AC3E}">
        <p14:creationId xmlns:p14="http://schemas.microsoft.com/office/powerpoint/2010/main" val="401215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Responding to Problems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Solve the problem</a:t>
            </a:r>
          </a:p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Change emotional reaction to problem</a:t>
            </a:r>
          </a:p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Tolerate/accept the problem</a:t>
            </a:r>
          </a:p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Stay miserable</a:t>
            </a:r>
          </a:p>
        </p:txBody>
      </p:sp>
    </p:spTree>
    <p:extLst>
      <p:ext uri="{BB962C8B-B14F-4D97-AF65-F5344CB8AC3E}">
        <p14:creationId xmlns:p14="http://schemas.microsoft.com/office/powerpoint/2010/main" val="205666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DBT Goals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81825"/>
          <a:ext cx="8229600" cy="537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DBT Consultation Agreements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To accept a dialectical philosophy</a:t>
            </a:r>
          </a:p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To consult with patient on how to interact with other therapists</a:t>
            </a:r>
          </a:p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Consistency of therapists is not expected</a:t>
            </a:r>
          </a:p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Observe own limits, without judgment</a:t>
            </a:r>
          </a:p>
        </p:txBody>
      </p:sp>
    </p:spTree>
    <p:extLst>
      <p:ext uri="{BB962C8B-B14F-4D97-AF65-F5344CB8AC3E}">
        <p14:creationId xmlns:p14="http://schemas.microsoft.com/office/powerpoint/2010/main" val="1881307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Consultation Agreements </a:t>
            </a:r>
            <a:r>
              <a:rPr lang="en-US" dirty="0" err="1" smtClean="0"/>
              <a:t>Con’t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74838"/>
            <a:ext cx="8229600" cy="45259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i="1" smtClean="0"/>
              <a:t>Search for non-pejorative, empathic interpretation of client’s behavior</a:t>
            </a:r>
          </a:p>
          <a:p>
            <a:pPr eaLnBrk="1" hangingPunct="1"/>
            <a:endParaRPr lang="en-US" i="1" smtClean="0"/>
          </a:p>
          <a:p>
            <a:pPr eaLnBrk="1" hangingPunct="1"/>
            <a:r>
              <a:rPr lang="en-US" i="1" smtClean="0"/>
              <a:t>All therapists are fallible</a:t>
            </a:r>
          </a:p>
        </p:txBody>
      </p:sp>
    </p:spTree>
    <p:extLst>
      <p:ext uri="{BB962C8B-B14F-4D97-AF65-F5344CB8AC3E}">
        <p14:creationId xmlns:p14="http://schemas.microsoft.com/office/powerpoint/2010/main" val="2795378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DBT Team Responsibilities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/>
              <a:t>Plan and trouble shoot treatment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Monitoring adherence to DBT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Progress towards DBT competence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Consult to the therapist</a:t>
            </a:r>
          </a:p>
          <a:p>
            <a:pPr eaLnBrk="1" hangingPunct="1">
              <a:lnSpc>
                <a:spcPct val="90000"/>
              </a:lnSpc>
            </a:pPr>
            <a:endParaRPr lang="en-US" sz="2800" i="1" smtClean="0"/>
          </a:p>
          <a:p>
            <a:pPr eaLnBrk="1" hangingPunct="1">
              <a:lnSpc>
                <a:spcPct val="90000"/>
              </a:lnSpc>
            </a:pPr>
            <a:r>
              <a:rPr lang="en-US" sz="2800" i="1" smtClean="0"/>
              <a:t>Support to therapist and team members</a:t>
            </a:r>
          </a:p>
        </p:txBody>
      </p:sp>
    </p:spTree>
    <p:extLst>
      <p:ext uri="{BB962C8B-B14F-4D97-AF65-F5344CB8AC3E}">
        <p14:creationId xmlns:p14="http://schemas.microsoft.com/office/powerpoint/2010/main" val="4135605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DBT Skills Module 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Mindfulness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697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States of Mind</a:t>
            </a:r>
          </a:p>
        </p:txBody>
      </p:sp>
      <p:sp>
        <p:nvSpPr>
          <p:cNvPr id="4099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3" name="Diagram 12"/>
          <p:cNvGraphicFramePr/>
          <p:nvPr/>
        </p:nvGraphicFramePr>
        <p:xfrm>
          <a:off x="1300163" y="1557337"/>
          <a:ext cx="6643687" cy="487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1" name="TextBox 13"/>
          <p:cNvSpPr txBox="1">
            <a:spLocks noChangeArrowheads="1"/>
          </p:cNvSpPr>
          <p:nvPr/>
        </p:nvSpPr>
        <p:spPr bwMode="auto">
          <a:xfrm>
            <a:off x="4286250" y="2757488"/>
            <a:ext cx="6000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</a:t>
            </a:r>
          </a:p>
          <a:p>
            <a:pPr algn="ctr"/>
            <a:r>
              <a:rPr lang="en-US" b="1"/>
              <a:t>I</a:t>
            </a:r>
          </a:p>
          <a:p>
            <a:pPr algn="ctr"/>
            <a:r>
              <a:rPr lang="en-US" b="1"/>
              <a:t>S</a:t>
            </a:r>
          </a:p>
          <a:p>
            <a:pPr algn="ctr"/>
            <a:r>
              <a:rPr lang="en-US" b="1"/>
              <a:t>E</a:t>
            </a:r>
          </a:p>
          <a:p>
            <a:pPr algn="ctr"/>
            <a:endParaRPr lang="en-US" b="1"/>
          </a:p>
          <a:p>
            <a:pPr algn="ctr"/>
            <a:r>
              <a:rPr lang="en-US" b="1"/>
              <a:t>M</a:t>
            </a:r>
          </a:p>
          <a:p>
            <a:pPr algn="ctr"/>
            <a:r>
              <a:rPr lang="en-US" b="1"/>
              <a:t>I</a:t>
            </a:r>
          </a:p>
          <a:p>
            <a:pPr algn="ctr"/>
            <a:r>
              <a:rPr lang="en-US" b="1"/>
              <a:t>N</a:t>
            </a:r>
          </a:p>
          <a:p>
            <a:pPr algn="ctr"/>
            <a:r>
              <a:rPr lang="en-US" b="1"/>
              <a:t>D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States of Mind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9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Emotional Mind</a:t>
                      </a:r>
                      <a:endParaRPr lang="en-US" dirty="0"/>
                    </a:p>
                  </a:txBody>
                  <a:tcPr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Wise Mind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Rational Mind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Feeling - Centered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Logical thinking is difficult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Facts are distorted to match mood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You may be impulsive or “Hot Headed” 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Emotions are in control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Emotions influence and control your thinking &amp; behavior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Operate in “</a:t>
                      </a: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Emo</a:t>
                      </a: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” Mode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Thoughts + Feelings</a:t>
                      </a:r>
                      <a:endParaRPr lang="en-US" sz="2400" dirty="0"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Integrate best of emotional &amp; rational minds</a:t>
                      </a:r>
                      <a:endParaRPr lang="en-US" sz="2400" dirty="0"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Viewing situation with loving detachment</a:t>
                      </a:r>
                      <a:endParaRPr lang="en-US" sz="2400" dirty="0"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Observing &amp; responding</a:t>
                      </a:r>
                      <a:endParaRPr lang="en-US" sz="2400" dirty="0"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Not Intense Reacting</a:t>
                      </a:r>
                      <a:endParaRPr lang="en-US" sz="2400" dirty="0"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Not Cool Distancing</a:t>
                      </a:r>
                      <a:endParaRPr lang="en-US" sz="2400" dirty="0">
                        <a:latin typeface="+mn-lt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/>
                        </a:rPr>
                        <a:t>Operate in “Wise” Mode</a:t>
                      </a:r>
                      <a:endParaRPr lang="en-US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Thought – centered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Emotions are ignored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Focus on Facts &amp; Logic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Feelings of self &amp; others not considered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Cool and detached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Operate in “Robot” Mode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37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“What”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52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“How”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0729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36033" y="205111"/>
            <a:ext cx="8229600" cy="91619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Mindful Observer</a:t>
            </a:r>
            <a:endParaRPr lang="fr-FR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21626"/>
              </p:ext>
            </p:extLst>
          </p:nvPr>
        </p:nvGraphicFramePr>
        <p:xfrm>
          <a:off x="3259666" y="2921000"/>
          <a:ext cx="5427133" cy="350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rot="1445408">
            <a:off x="6852717" y="3550701"/>
            <a:ext cx="785818" cy="4286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697879">
            <a:off x="6873936" y="5155066"/>
            <a:ext cx="785818" cy="447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0" y="1923415"/>
            <a:ext cx="1231265" cy="7759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999067" y="3064933"/>
            <a:ext cx="1139613" cy="146134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67187" y="2416387"/>
            <a:ext cx="1393613" cy="7162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94933" y="2760133"/>
            <a:ext cx="1071880" cy="1004147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5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Dialectics Finding Balance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4" descr="C:\Users\Mark\AppData\Local\Microsoft\Windows\Temporary Internet Files\Content.IE5\EYFFW073\MCj02378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5" y="1622425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5475" y="2662238"/>
          <a:ext cx="7802880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9036"/>
                <a:gridCol w="2009242"/>
                <a:gridCol w="29846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Set of Needs or Wants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Opposing Needs or Wants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Acceptance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Suspicion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Careful, Too Fearful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Impulsive,</a:t>
                      </a:r>
                      <a:r>
                        <a:rPr lang="en-US" baseline="0" dirty="0" smtClean="0"/>
                        <a:t> Reckless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Follow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 What We Want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 on Self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 on Others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597275" y="3489325"/>
            <a:ext cx="16605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97275" y="3902075"/>
            <a:ext cx="16605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11563" y="4251325"/>
            <a:ext cx="16621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27438" y="4618038"/>
            <a:ext cx="16605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11563" y="4953000"/>
            <a:ext cx="16621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11563" y="5364163"/>
            <a:ext cx="1662112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4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RADICAL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14" y="2243666"/>
            <a:ext cx="8153400" cy="4495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Grant me the serenity to ACCEPT the things I cannot change,</a:t>
            </a:r>
          </a:p>
          <a:p>
            <a:r>
              <a:rPr lang="en-US" dirty="0" smtClean="0"/>
              <a:t>Courage to CHANGE the things I can,</a:t>
            </a:r>
          </a:p>
          <a:p>
            <a:r>
              <a:rPr lang="en-US" dirty="0" smtClean="0"/>
              <a:t>And WISDOM to know the difference.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5B3870-2968-4834-BED1-BD08E1FA5F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:\Users\Mark\AppData\Local\Microsoft\Windows\Temporary Internet Files\Content.IE5\KQYDMAUR\MCj0231612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867" y="1744133"/>
            <a:ext cx="22764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DBT Module II: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Distress Tolerance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Mark Purcell. </a:t>
            </a:r>
            <a:r>
              <a:rPr lang="en-US" smtClean="0"/>
              <a:t>PsyD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5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&amp; Tolerance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5EA87F8-D074-466D-9402-D42F7BD7F6B7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1828800"/>
          <a:ext cx="5562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973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Avoidance &amp; Acceptance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5EA87F8-D074-466D-9402-D42F7BD7F6B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2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Crisis Survival Skills:</a:t>
            </a:r>
            <a:br>
              <a:rPr lang="en-US" smtClean="0"/>
            </a:br>
            <a:r>
              <a:rPr lang="en-US" smtClean="0"/>
              <a:t>Distract with ACCEPTS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5B3870-2968-4834-BED1-BD08E1FA5FE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2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Crisis Survival Skills:</a:t>
            </a:r>
            <a:br>
              <a:rPr lang="en-US" smtClean="0"/>
            </a:br>
            <a:r>
              <a:rPr lang="en-US" smtClean="0"/>
              <a:t>Self Soothe with the Senses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5B3870-2968-4834-BED1-BD08E1FA5FE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3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 the Moment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5B3870-2968-4834-BED1-BD08E1FA5FE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Urge Surfing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5117690" y="3089993"/>
          <a:ext cx="3229897" cy="33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mtClean="0"/>
              <a:t>Every urge has three phases. </a:t>
            </a:r>
          </a:p>
          <a:p>
            <a:pPr lvl="0"/>
            <a:r>
              <a:rPr lang="en-US" smtClean="0"/>
              <a:t>Ramp-up period begins at trigger point or event, when the idea of doing the behavior first arises.  </a:t>
            </a:r>
          </a:p>
          <a:p>
            <a:pPr lvl="0"/>
            <a:r>
              <a:rPr lang="en-US" smtClean="0"/>
              <a:t>The peak is the intense high point of the urge.  </a:t>
            </a:r>
          </a:p>
          <a:p>
            <a:pPr lvl="0"/>
            <a:r>
              <a:rPr lang="en-US" smtClean="0"/>
              <a:t>Ramp-down or fall off period as things gradually return to baseline</a:t>
            </a:r>
          </a:p>
          <a:p>
            <a:r>
              <a:rPr lang="en-US" smtClean="0"/>
              <a:t>TO Urge Surf:</a:t>
            </a:r>
          </a:p>
          <a:p>
            <a:pPr lvl="0"/>
            <a:r>
              <a:rPr lang="en-US" smtClean="0"/>
              <a:t>Breath deep and have willingness to reduce the urge and let go of the behavior as a solution for pain. </a:t>
            </a:r>
          </a:p>
          <a:p>
            <a:pPr lvl="0"/>
            <a:r>
              <a:rPr lang="en-US" smtClean="0"/>
              <a:t>Remove yourself from the situation if you can.</a:t>
            </a:r>
          </a:p>
          <a:p>
            <a:pPr lvl="0"/>
            <a:r>
              <a:rPr lang="en-US" smtClean="0"/>
              <a:t>Relax the body and practice breathing or calming techniques while staying mindful and present-focused. 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5B3870-2968-4834-BED1-BD08E1FA5FE4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3394587" y="732503"/>
          <a:ext cx="40386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9922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&amp; Cons of Change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3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Engage in Ineffective</a:t>
                      </a:r>
                    </a:p>
                    <a:p>
                      <a:pPr algn="ctr"/>
                      <a:r>
                        <a:rPr lang="en-US" dirty="0" smtClean="0"/>
                        <a:t>Behavior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CHANGE</a:t>
                      </a:r>
                    </a:p>
                    <a:p>
                      <a:pPr algn="ctr"/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Something Different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5B3870-2968-4834-BED1-BD08E1FA5FE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2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Distress Tolerance Review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C321-7717-4CEA-8C75-074E8521307B}" type="datetime1">
              <a:rPr lang="en-US" smtClean="0"/>
              <a:pPr/>
              <a:t>10/20/13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5B3870-2968-4834-BED1-BD08E1FA5FE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RADICAL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144531"/>
            <a:ext cx="8153400" cy="4495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Grant me the serenity to ACCEPT the things I cannot change,</a:t>
            </a:r>
          </a:p>
          <a:p>
            <a:r>
              <a:rPr lang="en-US" dirty="0" smtClean="0"/>
              <a:t>Courage to CHANGE the things I can,</a:t>
            </a:r>
          </a:p>
          <a:p>
            <a:r>
              <a:rPr lang="en-US" dirty="0" smtClean="0"/>
              <a:t>And WISDOM to know the difference.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85B3870-2968-4834-BED1-BD08E1FA5FE4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 descr="C:\Users\Mark\AppData\Local\Microsoft\Windows\Temporary Internet Files\Content.IE5\KQYDMAUR\MCj0231612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27440"/>
            <a:ext cx="22764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18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DBT Program 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DBT Module III:</a:t>
            </a:r>
            <a:br>
              <a:rPr lang="en-US" dirty="0" smtClean="0"/>
            </a:br>
            <a:r>
              <a:rPr lang="en-US" dirty="0" smtClean="0"/>
              <a:t>Emotional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Mark Purcell, </a:t>
            </a:r>
            <a:r>
              <a:rPr lang="en-US" dirty="0" err="1" smtClean="0"/>
              <a:t>PsyD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5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Different</a:t>
            </a:r>
            <a:r>
              <a:rPr lang="fr-FR" dirty="0" smtClean="0">
                <a:solidFill>
                  <a:schemeClr val="tx1"/>
                </a:solidFill>
              </a:rPr>
              <a:t> Types of Emotions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0" y="2500306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Ultra Bold Condensed" pitchFamily="34" charset="0"/>
              </a:rPr>
              <a:t>Anger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ill Sans Ultra Bold Condens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410946">
            <a:off x="4725959" y="1928802"/>
            <a:ext cx="120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lloonEFExtraBold" pitchFamily="2" charset="0"/>
              </a:rPr>
              <a:t>Sad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lloonEFExtraBol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0240800">
            <a:off x="6321208" y="2822537"/>
            <a:ext cx="185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LOVE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 rot="20117981">
            <a:off x="839858" y="3408871"/>
            <a:ext cx="1473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ristina" pitchFamily="66" charset="0"/>
              </a:rPr>
              <a:t>Panic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ristina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21255126">
            <a:off x="678189" y="5145151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oudy Stout" pitchFamily="18" charset="0"/>
              </a:rPr>
              <a:t>Guilt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oudy Stou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3702" y="1714488"/>
            <a:ext cx="203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Calm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868" y="3143248"/>
            <a:ext cx="21712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stellar" pitchFamily="18" charset="0"/>
              </a:rPr>
              <a:t>Joy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stellar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28860" y="3929066"/>
            <a:ext cx="182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Pain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ADRIANA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 rot="1229270">
            <a:off x="4217989" y="4303631"/>
            <a:ext cx="2629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urlz MT" pitchFamily="82" charset="0"/>
              </a:rPr>
              <a:t>Confused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urlz MT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964963">
            <a:off x="5268101" y="5534602"/>
            <a:ext cx="2804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atura MT Script Capitals" pitchFamily="66" charset="0"/>
              </a:rPr>
              <a:t>Worried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atura MT Script Capital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408777">
            <a:off x="5625654" y="4018335"/>
            <a:ext cx="3150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ELTPOINT" pitchFamily="2" charset="0"/>
              </a:rPr>
              <a:t>Embarassed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0493641">
            <a:off x="425037" y="1957907"/>
            <a:ext cx="3044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Estatic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57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What</a:t>
            </a:r>
            <a:r>
              <a:rPr lang="fr-FR" dirty="0" smtClean="0">
                <a:solidFill>
                  <a:schemeClr val="tx1"/>
                </a:solidFill>
              </a:rPr>
              <a:t> Are Emotions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lvl="0"/>
            <a:r>
              <a:rPr lang="en-US" dirty="0" smtClean="0"/>
              <a:t>Emotions </a:t>
            </a:r>
            <a:r>
              <a:rPr lang="en-US" b="1" dirty="0" smtClean="0"/>
              <a:t>Communicate</a:t>
            </a:r>
            <a:r>
              <a:rPr lang="en-US" dirty="0" smtClean="0"/>
              <a:t> to ourselves information that something is happening .</a:t>
            </a:r>
          </a:p>
          <a:p>
            <a:pPr lvl="1"/>
            <a:r>
              <a:rPr lang="en-US" dirty="0" smtClean="0"/>
              <a:t>E.g. “I feel very nervous standing alone in this dark alley.”</a:t>
            </a:r>
          </a:p>
          <a:p>
            <a:pPr lvl="0"/>
            <a:r>
              <a:rPr lang="en-US" dirty="0" smtClean="0"/>
              <a:t>Emotions </a:t>
            </a:r>
            <a:r>
              <a:rPr lang="en-US" b="1" dirty="0" smtClean="0"/>
              <a:t>communicate</a:t>
            </a:r>
            <a:r>
              <a:rPr lang="en-US" dirty="0" smtClean="0"/>
              <a:t> to and </a:t>
            </a:r>
            <a:r>
              <a:rPr lang="en-US" b="1" dirty="0" smtClean="0"/>
              <a:t>influence</a:t>
            </a:r>
            <a:r>
              <a:rPr lang="en-US" dirty="0" smtClean="0"/>
              <a:t> others.</a:t>
            </a:r>
          </a:p>
          <a:p>
            <a:pPr lvl="1"/>
            <a:r>
              <a:rPr lang="en-US" dirty="0" smtClean="0"/>
              <a:t>E.g. Your sad facial expression may cause the other person to come closer to you, ask if you are OK, and give you some support.</a:t>
            </a:r>
          </a:p>
          <a:p>
            <a:pPr lvl="0"/>
            <a:r>
              <a:rPr lang="en-US" dirty="0" smtClean="0"/>
              <a:t>Emotions </a:t>
            </a:r>
            <a:r>
              <a:rPr lang="en-US" b="1" dirty="0" smtClean="0"/>
              <a:t>prepare us for action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 If you step off the sidewalk without looking and hear a horn, your fear makes you automatically step back.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Goals of Emotional Regulation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614881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Understand Emotions You Experience</a:t>
            </a:r>
          </a:p>
          <a:p>
            <a:pPr lvl="1"/>
            <a:r>
              <a:rPr lang="en-US" sz="2400" dirty="0" smtClean="0"/>
              <a:t>Identify (observe &amp; describe) emotion</a:t>
            </a:r>
          </a:p>
          <a:p>
            <a:pPr lvl="1"/>
            <a:r>
              <a:rPr lang="en-US" sz="2400" dirty="0" smtClean="0"/>
              <a:t>Understand what emotions do for you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Reduce Emotional Vulnerability</a:t>
            </a:r>
          </a:p>
          <a:p>
            <a:pPr lvl="1"/>
            <a:r>
              <a:rPr lang="en-US" sz="2400" dirty="0" smtClean="0"/>
              <a:t>Decrease negative vulnerability (Emotional Mind)</a:t>
            </a:r>
          </a:p>
          <a:p>
            <a:pPr lvl="1"/>
            <a:r>
              <a:rPr lang="en-US" sz="2400" dirty="0" smtClean="0"/>
              <a:t>Increase positive emotions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Decrease Emotional Suffering</a:t>
            </a:r>
          </a:p>
          <a:p>
            <a:pPr lvl="1"/>
            <a:r>
              <a:rPr lang="en-US" sz="2400" dirty="0" smtClean="0"/>
              <a:t>Let go of painful emotions through mindfulness</a:t>
            </a:r>
          </a:p>
          <a:p>
            <a:pPr lvl="1"/>
            <a:r>
              <a:rPr lang="en-US" sz="2400" dirty="0" smtClean="0"/>
              <a:t>Change painful emotions through opposite action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181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Taking </a:t>
            </a:r>
            <a:r>
              <a:rPr lang="fr-FR" dirty="0" smtClean="0">
                <a:solidFill>
                  <a:schemeClr val="tx1"/>
                </a:solidFill>
              </a:rPr>
              <a:t>Charge of Emotions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Taking charge of emotions is important because: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People often have intense emotions such as anger, frustration, depression, or anxiety.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Difficulties controlling these emotions often lead to impulsive, dangerous or ineffective behaviors.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Impulsive or ineffective actions are often behavioral solutions to intensely painful emotions, and yet they may have long term negative consequences.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501445"/>
            <a:ext cx="8229600" cy="91619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Interaction of Emotions, </a:t>
            </a:r>
            <a:r>
              <a:rPr lang="en-US" dirty="0" smtClean="0">
                <a:solidFill>
                  <a:schemeClr val="tx1"/>
                </a:solidFill>
              </a:rPr>
              <a:t>Thoughts</a:t>
            </a:r>
            <a:r>
              <a:rPr lang="fr-FR" dirty="0" smtClean="0">
                <a:solidFill>
                  <a:schemeClr val="tx1"/>
                </a:solidFill>
              </a:rPr>
              <a:t>, &amp; </a:t>
            </a:r>
            <a:r>
              <a:rPr lang="fr-FR" dirty="0" err="1" smtClean="0">
                <a:solidFill>
                  <a:schemeClr val="tx1"/>
                </a:solidFill>
              </a:rPr>
              <a:t>Behaviors</a:t>
            </a:r>
            <a:endParaRPr lang="fr-FR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 rot="1445408">
            <a:off x="5857884" y="2428868"/>
            <a:ext cx="785818" cy="42862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697879">
            <a:off x="6048435" y="4774066"/>
            <a:ext cx="785818" cy="447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Deciding What to do with our Feelings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4040188" cy="639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our Emotions are Justified &amp; Match Situation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1179507"/>
          </a:xfrm>
        </p:spPr>
        <p:txBody>
          <a:bodyPr>
            <a:normAutofit/>
          </a:bodyPr>
          <a:lstStyle/>
          <a:p>
            <a:r>
              <a:rPr lang="en-US" dirty="0" smtClean="0"/>
              <a:t>When Our Emotions are NOT Justified or Do Not match situation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786057"/>
            <a:ext cx="4040188" cy="3340105"/>
          </a:xfrm>
        </p:spPr>
        <p:txBody>
          <a:bodyPr/>
          <a:lstStyle/>
          <a:p>
            <a:r>
              <a:rPr lang="en-US" dirty="0" smtClean="0"/>
              <a:t>Use Problem Solving Skills to deal most effectively with the situation.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786057"/>
            <a:ext cx="4041775" cy="3340105"/>
          </a:xfrm>
        </p:spPr>
        <p:txBody>
          <a:bodyPr/>
          <a:lstStyle/>
          <a:p>
            <a:r>
              <a:rPr lang="en-US" dirty="0" smtClean="0"/>
              <a:t>Engage in the Opposite Action from our initial urge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Justified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Emotional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Responses</a:t>
            </a:r>
            <a:endParaRPr lang="fr-FR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Justified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Emotional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Responses</a:t>
            </a:r>
            <a:endParaRPr lang="fr-FR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76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Steps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Problem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Solving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9368"/>
            <a:ext cx="8229600" cy="4916795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</a:pPr>
            <a:r>
              <a:rPr lang="en-US" sz="8000" dirty="0" smtClean="0"/>
              <a:t>First, try to move towards </a:t>
            </a:r>
            <a:r>
              <a:rPr lang="en-US" sz="8000" b="1" dirty="0" smtClean="0"/>
              <a:t>Wise Mind</a:t>
            </a:r>
            <a:r>
              <a:rPr lang="en-US" sz="8000" dirty="0" smtClean="0"/>
              <a:t> </a:t>
            </a:r>
          </a:p>
          <a:p>
            <a:pPr>
              <a:buNone/>
            </a:pPr>
            <a:r>
              <a:rPr lang="en-US" sz="8000" b="1" dirty="0" smtClean="0"/>
              <a:t>THEN ASK:</a:t>
            </a:r>
            <a:r>
              <a:rPr lang="en-US" sz="8000" dirty="0" smtClean="0"/>
              <a:t> Can the problem be solved?  </a:t>
            </a:r>
          </a:p>
          <a:p>
            <a:pPr>
              <a:buNone/>
            </a:pPr>
            <a:r>
              <a:rPr lang="en-US" sz="8000" dirty="0" smtClean="0"/>
              <a:t>If YES, Try Problem Solving.  If NO, Use Distress Tolerance Skills (Acceptance)</a:t>
            </a:r>
          </a:p>
          <a:p>
            <a:r>
              <a:rPr lang="en-US" sz="8000" b="1" dirty="0" smtClean="0"/>
              <a:t>STEP 1:</a:t>
            </a:r>
            <a:r>
              <a:rPr lang="en-US" sz="8000" dirty="0" smtClean="0"/>
              <a:t> OBSERVE and DESCRIBE the problem.  Describe exactly what makes this situation a problem.</a:t>
            </a:r>
          </a:p>
          <a:p>
            <a:r>
              <a:rPr lang="en-US" sz="8000" b="1" dirty="0" smtClean="0"/>
              <a:t>STEP 2:</a:t>
            </a:r>
            <a:r>
              <a:rPr lang="en-US" sz="8000" dirty="0" smtClean="0"/>
              <a:t> BRAINSTORM lots of solutions. Be willing to consider all possibilities without judgment. </a:t>
            </a:r>
          </a:p>
          <a:p>
            <a:r>
              <a:rPr lang="en-US" sz="8000" b="1" dirty="0" smtClean="0"/>
              <a:t>STEP 3:</a:t>
            </a:r>
            <a:r>
              <a:rPr lang="en-US" sz="8000" dirty="0" smtClean="0"/>
              <a:t> CHOOSE the potential solutions that are likely to work.</a:t>
            </a:r>
          </a:p>
          <a:p>
            <a:r>
              <a:rPr lang="en-US" sz="8000" b="1" dirty="0" smtClean="0"/>
              <a:t>STEP 4:</a:t>
            </a:r>
            <a:r>
              <a:rPr lang="en-US" sz="8000" dirty="0" smtClean="0"/>
              <a:t> Put the potential solution into ACTION.  Try out the solution. </a:t>
            </a:r>
          </a:p>
          <a:p>
            <a:r>
              <a:rPr lang="en-US" sz="8000" b="1" dirty="0" smtClean="0"/>
              <a:t>STEP 5:</a:t>
            </a:r>
            <a:r>
              <a:rPr lang="en-US" sz="8000" dirty="0" smtClean="0"/>
              <a:t> OBSERVE the outcomes.  Is the problem improved or solved?  Did you meet your goals?</a:t>
            </a:r>
          </a:p>
          <a:p>
            <a:r>
              <a:rPr lang="en-US" sz="8000" dirty="0" smtClean="0"/>
              <a:t> </a:t>
            </a:r>
          </a:p>
          <a:p>
            <a:r>
              <a:rPr lang="en-US" sz="8000" b="1" dirty="0" smtClean="0"/>
              <a:t>STEP 6</a:t>
            </a:r>
            <a:r>
              <a:rPr lang="en-US" sz="8000" dirty="0" smtClean="0"/>
              <a:t>: It WORKED?  Yeah, reward yourself.</a:t>
            </a:r>
          </a:p>
          <a:p>
            <a:pPr>
              <a:buNone/>
            </a:pPr>
            <a:r>
              <a:rPr lang="en-US" sz="8000" dirty="0" smtClean="0"/>
              <a:t>		</a:t>
            </a:r>
            <a:r>
              <a:rPr lang="en-US" sz="8000" b="1" dirty="0" smtClean="0"/>
              <a:t>OR</a:t>
            </a:r>
            <a:endParaRPr lang="en-US" sz="8000" dirty="0" smtClean="0"/>
          </a:p>
          <a:p>
            <a:r>
              <a:rPr lang="en-US" sz="8000" dirty="0" smtClean="0"/>
              <a:t> </a:t>
            </a:r>
            <a:r>
              <a:rPr lang="en-US" sz="8000" b="1" dirty="0" smtClean="0"/>
              <a:t>STEP 6:</a:t>
            </a:r>
            <a:r>
              <a:rPr lang="en-US" sz="8000" dirty="0" smtClean="0"/>
              <a:t> It DIDN’T WORK?  Reward yourself for trying.  TRY a new solution.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5485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Dialectics Finding Balance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81259"/>
            <a:ext cx="8229600" cy="4105141"/>
          </a:xfrm>
        </p:spPr>
        <p:txBody>
          <a:bodyPr/>
          <a:lstStyle/>
          <a:p>
            <a:r>
              <a:rPr lang="en-US" sz="2800" dirty="0" smtClean="0"/>
              <a:t>Dialectics Involves integrating seemingly opposing views</a:t>
            </a:r>
          </a:p>
          <a:p>
            <a:r>
              <a:rPr lang="en-US" sz="2800" dirty="0" smtClean="0"/>
              <a:t>Similar to Eastern Concepts of Non-Duality</a:t>
            </a:r>
          </a:p>
          <a:p>
            <a:r>
              <a:rPr lang="en-US" sz="2800" dirty="0" smtClean="0"/>
              <a:t>Use the word “And” instead of “But”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196" name="Picture 4" descr="C:\Users\Mark\AppData\Local\Microsoft\Windows\Temporary Internet Files\Content.IE5\EYFFW073\MCj02378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019" y="424689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564" y="3615275"/>
          <a:ext cx="780288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9036"/>
                <a:gridCol w="2009242"/>
                <a:gridCol w="29846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Set of Needs or Wants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Opposing Needs or Wants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Acceptance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Trust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Suspicion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Dependence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Independence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Careful, Too Fearful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Impulsive,</a:t>
                      </a:r>
                      <a:r>
                        <a:rPr lang="en-US" baseline="0" dirty="0" smtClean="0"/>
                        <a:t> Reckless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Surrender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Protect/Fight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 on Self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 on Others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442728" y="4171433"/>
            <a:ext cx="16605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55606" y="4570588"/>
            <a:ext cx="16605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44136" y="4932717"/>
            <a:ext cx="16621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72890" y="5299430"/>
            <a:ext cx="16605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44136" y="5647988"/>
            <a:ext cx="16621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57015" y="6016459"/>
            <a:ext cx="1662112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Change Emotions </a:t>
            </a:r>
            <a:r>
              <a:rPr lang="fr-FR" sz="3600" dirty="0" err="1" smtClean="0">
                <a:solidFill>
                  <a:schemeClr val="tx1"/>
                </a:solidFill>
              </a:rPr>
              <a:t>with</a:t>
            </a:r>
            <a:r>
              <a:rPr lang="fr-FR" sz="3600" dirty="0" smtClean="0">
                <a:solidFill>
                  <a:schemeClr val="tx1"/>
                </a:solidFill>
              </a:rPr>
              <a:t> Opposite Action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98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Change Emotions </a:t>
            </a:r>
            <a:r>
              <a:rPr lang="fr-FR" sz="3600" dirty="0" err="1" smtClean="0">
                <a:solidFill>
                  <a:schemeClr val="tx1"/>
                </a:solidFill>
              </a:rPr>
              <a:t>with</a:t>
            </a:r>
            <a:r>
              <a:rPr lang="fr-FR" sz="3600" dirty="0" smtClean="0">
                <a:solidFill>
                  <a:schemeClr val="tx1"/>
                </a:solidFill>
              </a:rPr>
              <a:t> Opposite Action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226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</a:rPr>
              <a:t>Steps</a:t>
            </a:r>
            <a:r>
              <a:rPr lang="fr-FR" dirty="0" smtClean="0">
                <a:solidFill>
                  <a:schemeClr val="tx1"/>
                </a:solidFill>
              </a:rPr>
              <a:t> for Opposite 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Figure out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emotion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are feeling.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action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emotion</a:t>
            </a:r>
            <a:r>
              <a:rPr lang="fr-FR" dirty="0" smtClean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err="1" smtClean="0"/>
              <a:t>Ask</a:t>
            </a:r>
            <a:r>
              <a:rPr lang="fr-FR" dirty="0" smtClean="0"/>
              <a:t> </a:t>
            </a:r>
            <a:r>
              <a:rPr lang="fr-FR" dirty="0" err="1" smtClean="0"/>
              <a:t>yourself</a:t>
            </a:r>
            <a:r>
              <a:rPr lang="fr-FR" dirty="0" smtClean="0"/>
              <a:t>: Do I </a:t>
            </a:r>
            <a:r>
              <a:rPr lang="fr-FR" dirty="0" err="1" smtClean="0"/>
              <a:t>want</a:t>
            </a:r>
            <a:r>
              <a:rPr lang="fr-FR" dirty="0" smtClean="0"/>
              <a:t> to change the </a:t>
            </a:r>
            <a:r>
              <a:rPr lang="fr-FR" dirty="0" err="1" smtClean="0"/>
              <a:t>emotion</a:t>
            </a:r>
            <a:r>
              <a:rPr lang="fr-FR" dirty="0" smtClean="0"/>
              <a:t>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Figure out the Opposite Action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dirty="0" smtClean="0"/>
              <a:t>Do the Opposite Action…ALL THE WAY!</a:t>
            </a:r>
          </a:p>
        </p:txBody>
      </p:sp>
    </p:spTree>
    <p:extLst>
      <p:ext uri="{BB962C8B-B14F-4D97-AF65-F5344CB8AC3E}">
        <p14:creationId xmlns:p14="http://schemas.microsoft.com/office/powerpoint/2010/main" val="399118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88811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Vulnerability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Emotional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Mind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5097735"/>
          </a:xfrm>
        </p:spPr>
        <p:txBody>
          <a:bodyPr rtlCol="0"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/>
              <a:t>A	</a:t>
            </a:r>
            <a:r>
              <a:rPr lang="en-US" sz="3800" b="1" dirty="0" smtClean="0"/>
              <a:t>ACCUMULATE POSITIVE EXPERIENCES</a:t>
            </a:r>
            <a:endParaRPr lang="en-US" sz="3400" dirty="0" smtClean="0"/>
          </a:p>
          <a:p>
            <a:pPr lvl="1">
              <a:buNone/>
            </a:pPr>
            <a:r>
              <a:rPr lang="en-US" sz="3400" dirty="0" smtClean="0"/>
              <a:t>In the short term, increase pleasant activities that lead to positive emotions.</a:t>
            </a:r>
            <a:endParaRPr lang="en-US" sz="2900" dirty="0" smtClean="0"/>
          </a:p>
          <a:p>
            <a:pPr lvl="1"/>
            <a:r>
              <a:rPr lang="en-US" sz="3400" dirty="0" smtClean="0"/>
              <a:t>Do one thing each day from the Pleasant Activities List.</a:t>
            </a:r>
            <a:endParaRPr lang="en-US" sz="2900" dirty="0" smtClean="0"/>
          </a:p>
          <a:p>
            <a:pPr lvl="1">
              <a:buNone/>
            </a:pPr>
            <a:r>
              <a:rPr lang="en-US" sz="3400" dirty="0" smtClean="0"/>
              <a:t>In the long term, make changes in your life so positive events will occur more often.</a:t>
            </a:r>
          </a:p>
          <a:p>
            <a:pPr lvl="1">
              <a:buNone/>
            </a:pPr>
            <a:r>
              <a:rPr lang="en-US" sz="3400" b="1" dirty="0" smtClean="0"/>
              <a:t>Build a life worth living:</a:t>
            </a:r>
            <a:endParaRPr lang="en-US" sz="2900" b="1" dirty="0" smtClean="0"/>
          </a:p>
          <a:p>
            <a:pPr lvl="1"/>
            <a:r>
              <a:rPr lang="en-US" sz="3400" dirty="0" smtClean="0"/>
              <a:t>Work towards goals:</a:t>
            </a:r>
            <a:endParaRPr lang="en-US" sz="2900" dirty="0" smtClean="0"/>
          </a:p>
          <a:p>
            <a:pPr lvl="1"/>
            <a:r>
              <a:rPr lang="en-US" sz="3400" dirty="0" smtClean="0"/>
              <a:t>Pay attention to relationships:</a:t>
            </a:r>
            <a:endParaRPr lang="en-US" sz="2900" dirty="0" smtClean="0"/>
          </a:p>
          <a:p>
            <a:pPr lvl="1"/>
            <a:r>
              <a:rPr lang="en-US" sz="3400" dirty="0" smtClean="0"/>
              <a:t>Avoid avoiding.</a:t>
            </a:r>
            <a:endParaRPr lang="en-US" sz="2900" dirty="0" smtClean="0"/>
          </a:p>
          <a:p>
            <a:pPr lvl="1"/>
            <a:r>
              <a:rPr lang="en-US" sz="3400" dirty="0" smtClean="0"/>
              <a:t>Avoid giving up. </a:t>
            </a:r>
            <a:endParaRPr lang="en-US" sz="2900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800" b="1" dirty="0" smtClean="0"/>
              <a:t>B	BUILD MASTERY</a:t>
            </a:r>
            <a:endParaRPr lang="en-US" sz="3400" dirty="0" smtClean="0"/>
          </a:p>
          <a:p>
            <a:pPr lvl="1"/>
            <a:r>
              <a:rPr lang="en-US" sz="3400" dirty="0" smtClean="0"/>
              <a:t>Schedule one or more activities each day to build a sense of accomplishment.</a:t>
            </a:r>
            <a:endParaRPr lang="en-US" sz="2900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800" b="1" dirty="0" smtClean="0"/>
              <a:t>C	COPE AHEAD OF TIME WITH EMOTIONAL SITUATIONS</a:t>
            </a:r>
            <a:endParaRPr lang="en-US" sz="3400" dirty="0" smtClean="0"/>
          </a:p>
          <a:p>
            <a:pPr lvl="1"/>
            <a:r>
              <a:rPr lang="en-US" sz="3400" dirty="0" smtClean="0"/>
              <a:t>Create a plan ahead of time so that you are prepared to cope skillfully with emotional situations.  </a:t>
            </a:r>
          </a:p>
          <a:p>
            <a:pPr lvl="1"/>
            <a:r>
              <a:rPr lang="en-US" sz="3400" dirty="0" smtClean="0"/>
              <a:t>Imagine yourself coping effectively.</a:t>
            </a:r>
            <a:endParaRPr lang="en-US" sz="29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6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Accumulate Positive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400" dirty="0" smtClean="0"/>
              <a:t>In </a:t>
            </a:r>
            <a:r>
              <a:rPr lang="en-US" sz="2400" dirty="0"/>
              <a:t>the short term, increase pleasant activities that lead to positive emotions.</a:t>
            </a:r>
            <a:endParaRPr lang="en-US" sz="2000" dirty="0"/>
          </a:p>
          <a:p>
            <a:pPr lvl="1"/>
            <a:r>
              <a:rPr lang="en-US" sz="2400" dirty="0"/>
              <a:t>Do one thing each day from the Pleasant Activities List.</a:t>
            </a:r>
            <a:endParaRPr lang="en-US" sz="2000" dirty="0"/>
          </a:p>
          <a:p>
            <a:pPr lvl="1">
              <a:buNone/>
            </a:pPr>
            <a:r>
              <a:rPr lang="en-US" sz="2400" dirty="0"/>
              <a:t>In the long term, make changes in your life so positive events will occur more often.</a:t>
            </a:r>
          </a:p>
          <a:p>
            <a:pPr lvl="1">
              <a:buNone/>
            </a:pPr>
            <a:r>
              <a:rPr lang="en-US" sz="2400" b="1" dirty="0"/>
              <a:t>Build a life worth living:</a:t>
            </a:r>
            <a:endParaRPr lang="en-US" sz="2000" b="1" dirty="0"/>
          </a:p>
          <a:p>
            <a:pPr lvl="1"/>
            <a:r>
              <a:rPr lang="en-US" sz="2400" dirty="0"/>
              <a:t>Work towards goals:</a:t>
            </a:r>
            <a:endParaRPr lang="en-US" sz="2000" dirty="0"/>
          </a:p>
          <a:p>
            <a:pPr lvl="1"/>
            <a:r>
              <a:rPr lang="en-US" sz="2400" dirty="0"/>
              <a:t>Pay attention to relationships:</a:t>
            </a:r>
            <a:endParaRPr lang="en-US" sz="2000" dirty="0"/>
          </a:p>
          <a:p>
            <a:pPr lvl="1"/>
            <a:r>
              <a:rPr lang="en-US" sz="2400" dirty="0"/>
              <a:t>Avoid avoiding.</a:t>
            </a:r>
            <a:endParaRPr lang="en-US" sz="2000" dirty="0"/>
          </a:p>
          <a:p>
            <a:pPr lvl="1"/>
            <a:r>
              <a:rPr lang="en-US" sz="2400" dirty="0"/>
              <a:t>Avoid giving up. 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445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400" dirty="0" smtClean="0"/>
              <a:t>Schedule </a:t>
            </a:r>
            <a:r>
              <a:rPr lang="en-US" sz="3400" dirty="0"/>
              <a:t>one or more activities each day to build a sense of accomplishment.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82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800" b="1" dirty="0"/>
              <a:t>COPE AHEAD OF TIME WITH EMOTIONAL SITUATIONS</a:t>
            </a:r>
            <a:endParaRPr lang="en-US" sz="3400" dirty="0"/>
          </a:p>
          <a:p>
            <a:pPr lvl="1"/>
            <a:r>
              <a:rPr lang="en-US" sz="3400" dirty="0"/>
              <a:t>Create a plan ahead of time so that you are prepared to cope skillfully with emotional situations.  </a:t>
            </a:r>
          </a:p>
          <a:p>
            <a:pPr lvl="1"/>
            <a:r>
              <a:rPr lang="en-US" sz="3400" dirty="0"/>
              <a:t>Imagine yourself coping effectively.</a:t>
            </a:r>
            <a:endParaRPr lang="en-US" sz="29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41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DBT Module IV: </a:t>
            </a:r>
            <a:br>
              <a:rPr lang="en-US" dirty="0" smtClean="0"/>
            </a:br>
            <a:r>
              <a:rPr lang="en-US" dirty="0" smtClean="0"/>
              <a:t>Interpersonal Effectiveness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Mark Purcell. </a:t>
            </a:r>
            <a:r>
              <a:rPr lang="en-US" dirty="0" err="1" smtClean="0"/>
              <a:t>PsyD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402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Goal?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4525963"/>
          </a:xfrm>
        </p:spPr>
        <p:txBody>
          <a:bodyPr rtlCol="0">
            <a:normAutofit fontScale="62500" lnSpcReduction="20000"/>
          </a:bodyPr>
          <a:lstStyle/>
          <a:p>
            <a:pPr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Getting something you want done?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Getting someone else to do something.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Saying no to someone.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Having your opinion taken seriously.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Getting or keeping a good relationship?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Acting in a way that makes another person respect you.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Balancing your current goal with your long term goal.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n-US" u="sng" dirty="0" smtClean="0">
                <a:latin typeface="Arial" pitchFamily="34" charset="0"/>
                <a:cs typeface="Arial" pitchFamily="34" charset="0"/>
              </a:rPr>
              <a:t>Maintaining your self respect?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Respecting your own values. 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Acting in a way that makes you feel good about yourself.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4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Stops You?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4525963"/>
          </a:xfrm>
        </p:spPr>
        <p:txBody>
          <a:bodyPr rtlCol="0">
            <a:normAutofit lnSpcReduction="1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I) Lack of Skill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II) Worry Thoughts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III) Emotions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IV) Indecision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V) Environment</a:t>
            </a:r>
            <a:endParaRPr lang="en-US" b="1" i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3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Biosocial Theory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"/>
          </p:nvPr>
        </p:nvGraphicFramePr>
        <p:xfrm>
          <a:off x="457200" y="1157288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loud Callout 10"/>
          <p:cNvSpPr/>
          <p:nvPr/>
        </p:nvSpPr>
        <p:spPr>
          <a:xfrm>
            <a:off x="7386638" y="1385888"/>
            <a:ext cx="1585912" cy="13430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am Stupid...</a:t>
            </a:r>
            <a:endParaRPr lang="en-US" dirty="0"/>
          </a:p>
        </p:txBody>
      </p:sp>
      <p:sp>
        <p:nvSpPr>
          <p:cNvPr id="12" name="Cloud Callout 11"/>
          <p:cNvSpPr/>
          <p:nvPr/>
        </p:nvSpPr>
        <p:spPr>
          <a:xfrm>
            <a:off x="7115175" y="3081338"/>
            <a:ext cx="2028825" cy="13430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There’s something wrong with me</a:t>
            </a:r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5762626" y="4233862"/>
            <a:ext cx="1585912" cy="13430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don’t deserve to live</a:t>
            </a:r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185738" y="2328863"/>
            <a:ext cx="1328737" cy="121443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You’re so stupid!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200150" y="3481388"/>
            <a:ext cx="1966913" cy="121443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 don’t understand why you’re so upset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04788" y="4776788"/>
            <a:ext cx="1824037" cy="121443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 wish you were never born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43138" y="5786438"/>
            <a:ext cx="4257675" cy="1071562"/>
          </a:xfrm>
          <a:prstGeom prst="roundRect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Confusion about self; impulsivity; emotional instability; interpersonal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88462" y="59715"/>
            <a:ext cx="8198338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i="1" dirty="0" smtClean="0"/>
              <a:t>Choices for Responding to Any Problem Situation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4525963"/>
          </a:xfrm>
        </p:spPr>
        <p:txBody>
          <a:bodyPr rtlCol="0">
            <a:normAutofit lnSpcReduction="1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Solve It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Change It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Accept It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Stay Miserable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Make it Worse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2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/>
              <a:t>Getting Something Done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r>
              <a:rPr lang="en-US" sz="3200" dirty="0" smtClean="0"/>
              <a:t>D - Describe</a:t>
            </a:r>
          </a:p>
          <a:p>
            <a:r>
              <a:rPr lang="en-US" sz="3200" dirty="0" smtClean="0"/>
              <a:t>E - Express</a:t>
            </a:r>
          </a:p>
          <a:p>
            <a:r>
              <a:rPr lang="en-US" sz="3200" dirty="0" smtClean="0"/>
              <a:t>A – Assert Yourself</a:t>
            </a:r>
          </a:p>
          <a:p>
            <a:r>
              <a:rPr lang="en-US" sz="3200" dirty="0" smtClean="0"/>
              <a:t>R – Reward Self/Other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M – Mindful/Focus</a:t>
            </a:r>
          </a:p>
          <a:p>
            <a:r>
              <a:rPr lang="en-US" sz="3200" dirty="0" smtClean="0"/>
              <a:t>A – Appear Confident</a:t>
            </a:r>
          </a:p>
          <a:p>
            <a:r>
              <a:rPr lang="en-US" sz="3200" dirty="0" smtClean="0"/>
              <a:t>N - Negotiate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1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Good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Relationships</a:t>
            </a: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4525963"/>
          </a:xfrm>
        </p:spPr>
        <p:txBody>
          <a:bodyPr rtlCol="0">
            <a:normAutofit/>
          </a:bodyPr>
          <a:lstStyle/>
          <a:p>
            <a:r>
              <a:rPr lang="en-US" sz="3600" dirty="0" smtClean="0"/>
              <a:t>G – be Gentle</a:t>
            </a:r>
          </a:p>
          <a:p>
            <a:r>
              <a:rPr lang="en-US" sz="3600" dirty="0" smtClean="0"/>
              <a:t>I - Interested</a:t>
            </a:r>
          </a:p>
          <a:p>
            <a:r>
              <a:rPr lang="en-US" sz="3600" dirty="0" smtClean="0"/>
              <a:t>V – Validate</a:t>
            </a:r>
          </a:p>
          <a:p>
            <a:r>
              <a:rPr lang="en-US" sz="3600" dirty="0" smtClean="0"/>
              <a:t>E – Ease Conversation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1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Maintain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Self Respect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14575" y="1571625"/>
            <a:ext cx="6400800" cy="4525963"/>
          </a:xfrm>
        </p:spPr>
        <p:txBody>
          <a:bodyPr rtlCol="0">
            <a:normAutofit/>
          </a:bodyPr>
          <a:lstStyle/>
          <a:p>
            <a:r>
              <a:rPr lang="en-US" sz="3600" dirty="0" smtClean="0"/>
              <a:t>F – Fair</a:t>
            </a:r>
          </a:p>
          <a:p>
            <a:r>
              <a:rPr lang="en-US" sz="3600" dirty="0" smtClean="0"/>
              <a:t>A- (no) Apologies</a:t>
            </a:r>
          </a:p>
          <a:p>
            <a:r>
              <a:rPr lang="en-US" sz="3600" dirty="0" smtClean="0"/>
              <a:t>S – Stick to Values</a:t>
            </a:r>
          </a:p>
          <a:p>
            <a:r>
              <a:rPr lang="en-US" sz="3600" dirty="0" smtClean="0"/>
              <a:t>T - Truthful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4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177204"/>
            <a:ext cx="8229600" cy="8509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Matching Skills with </a:t>
            </a:r>
            <a:br>
              <a:rPr lang="en-US" dirty="0" smtClean="0"/>
            </a:br>
            <a:r>
              <a:rPr lang="en-US" dirty="0" smtClean="0"/>
              <a:t>Level of </a:t>
            </a:r>
            <a:r>
              <a:rPr lang="en-US" dirty="0" err="1" smtClean="0"/>
              <a:t>Dysregulation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972" y="1661375"/>
            <a:ext cx="523220" cy="46879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EMOTIONAL DYSREGULATION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</a:t>
            </a:r>
            <a:r>
              <a:rPr lang="en-US" dirty="0" err="1" smtClean="0"/>
              <a:t>Dysregulation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085975"/>
            <a:ext cx="4040188" cy="40401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 Sensitivity</a:t>
            </a:r>
          </a:p>
          <a:p>
            <a:pPr lvl="1"/>
            <a:r>
              <a:rPr lang="en-US" dirty="0" smtClean="0"/>
              <a:t>Immediate reactions</a:t>
            </a:r>
          </a:p>
          <a:p>
            <a:pPr lvl="1"/>
            <a:r>
              <a:rPr lang="en-US" dirty="0" smtClean="0"/>
              <a:t>Reactions with only a little provocation </a:t>
            </a:r>
          </a:p>
          <a:p>
            <a:r>
              <a:rPr lang="en-US" dirty="0" smtClean="0"/>
              <a:t>High Reactivity</a:t>
            </a:r>
          </a:p>
          <a:p>
            <a:pPr lvl="1"/>
            <a:r>
              <a:rPr lang="en-US" dirty="0" smtClean="0"/>
              <a:t>Extreme reactions</a:t>
            </a:r>
          </a:p>
          <a:p>
            <a:pPr lvl="1"/>
            <a:r>
              <a:rPr lang="en-US" dirty="0" smtClean="0"/>
              <a:t>High arousal makes thinking clearly difficult</a:t>
            </a:r>
          </a:p>
          <a:p>
            <a:r>
              <a:rPr lang="en-US" dirty="0" smtClean="0"/>
              <a:t>Slow return to baseline</a:t>
            </a:r>
          </a:p>
          <a:p>
            <a:pPr lvl="1"/>
            <a:r>
              <a:rPr lang="en-US" dirty="0" smtClean="0"/>
              <a:t>Long-lasting reactions</a:t>
            </a:r>
          </a:p>
          <a:p>
            <a:pPr lvl="1"/>
            <a:r>
              <a:rPr lang="en-US" dirty="0" smtClean="0"/>
              <a:t>Higher sensitivity to next emotional event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Difficulties with changing one’s own emotions</a:t>
            </a:r>
          </a:p>
          <a:p>
            <a:pPr lvl="0"/>
            <a:r>
              <a:rPr lang="en-US" dirty="0" smtClean="0"/>
              <a:t>Difficulties with paying attention (e.g., in class) when emotions are felt</a:t>
            </a:r>
          </a:p>
          <a:p>
            <a:pPr lvl="0"/>
            <a:r>
              <a:rPr lang="en-US" dirty="0" smtClean="0"/>
              <a:t>Difficulty in stopping from acting </a:t>
            </a:r>
            <a:r>
              <a:rPr lang="en-US" i="1" dirty="0" smtClean="0"/>
              <a:t>right away</a:t>
            </a:r>
            <a:r>
              <a:rPr lang="en-US" dirty="0" smtClean="0"/>
              <a:t> when emotions are felt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71450" y="1343026"/>
            <a:ext cx="4325938" cy="771524"/>
          </a:xfrm>
        </p:spPr>
        <p:txBody>
          <a:bodyPr/>
          <a:lstStyle/>
          <a:p>
            <a:r>
              <a:rPr lang="en-US" dirty="0" smtClean="0"/>
              <a:t>Biological Vulnerability to Emotions  (Sensitive Wiring)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Low Emotional Modulation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74073"/>
            <a:ext cx="8229600" cy="568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invalidating Environment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/>
              <a:t>By not validating feelings, the environment does not teach the individual to:</a:t>
            </a:r>
          </a:p>
          <a:p>
            <a:pPr lvl="0"/>
            <a:r>
              <a:rPr lang="en-US" sz="1800" dirty="0" smtClean="0"/>
              <a:t>Label feelings</a:t>
            </a:r>
          </a:p>
          <a:p>
            <a:pPr lvl="0"/>
            <a:r>
              <a:rPr lang="en-US" sz="1800" dirty="0" smtClean="0"/>
              <a:t>Effectively regulate emotions</a:t>
            </a:r>
          </a:p>
          <a:p>
            <a:pPr lvl="0"/>
            <a:r>
              <a:rPr lang="en-US" sz="1800" dirty="0" smtClean="0"/>
              <a:t>Trust feelings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By making problem solving seem easier than it is, the environment does not teach the individual to:</a:t>
            </a:r>
          </a:p>
          <a:p>
            <a:pPr lvl="0"/>
            <a:r>
              <a:rPr lang="en-US" sz="1800" dirty="0" smtClean="0"/>
              <a:t>Effectively tolerate stress</a:t>
            </a:r>
          </a:p>
          <a:p>
            <a:pPr lvl="0"/>
            <a:r>
              <a:rPr lang="en-US" sz="1800" dirty="0" smtClean="0"/>
              <a:t>Form realistic goals and expectations</a:t>
            </a:r>
          </a:p>
          <a:p>
            <a:pPr lvl="0"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800" dirty="0" smtClean="0"/>
              <a:t>When communication of anger or sadness is punished </a:t>
            </a:r>
            <a:r>
              <a:rPr lang="en-US" sz="1800" i="1" dirty="0" smtClean="0"/>
              <a:t>and/or</a:t>
            </a:r>
            <a:r>
              <a:rPr lang="en-US" sz="1800" dirty="0" smtClean="0"/>
              <a:t> when only intense anger or sadness are responded to, the environment teaches the individual to:</a:t>
            </a:r>
          </a:p>
          <a:p>
            <a:r>
              <a:rPr lang="en-US" sz="1800" dirty="0" smtClean="0"/>
              <a:t>Vary between having </a:t>
            </a:r>
            <a:r>
              <a:rPr lang="en-US" sz="1800" b="1" dirty="0" smtClean="0"/>
              <a:t>no emotions</a:t>
            </a:r>
            <a:r>
              <a:rPr lang="en-US" sz="1800" dirty="0" smtClean="0"/>
              <a:t> and having </a:t>
            </a:r>
            <a:r>
              <a:rPr lang="en-US" sz="1800" b="1" dirty="0" smtClean="0"/>
              <a:t>extreme emotions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11144</TotalTime>
  <Words>2864</Words>
  <Application>Microsoft Macintosh PowerPoint</Application>
  <PresentationFormat>On-screen Show (4:3)</PresentationFormat>
  <Paragraphs>839</Paragraphs>
  <Slides>74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Median</vt:lpstr>
      <vt:lpstr>Dialectical Behavioral Therapy (DBT) FOR YOUTH EDGEWOOD CENTER</vt:lpstr>
      <vt:lpstr>Different Types of Emotions</vt:lpstr>
      <vt:lpstr>DBT Goals</vt:lpstr>
      <vt:lpstr>RADICAL ACCEPTANCE</vt:lpstr>
      <vt:lpstr>DBT Program Overview</vt:lpstr>
      <vt:lpstr> Dialectics Finding Balance </vt:lpstr>
      <vt:lpstr>Biosocial Theory</vt:lpstr>
      <vt:lpstr>Emotional Dysregulation</vt:lpstr>
      <vt:lpstr>Consequences of invalidating Environment</vt:lpstr>
      <vt:lpstr>Types of Dysregulation</vt:lpstr>
      <vt:lpstr>Dialectical Behavior Therapy</vt:lpstr>
      <vt:lpstr>Validation</vt:lpstr>
      <vt:lpstr>Levels of Validation</vt:lpstr>
      <vt:lpstr>Interaction of Emotions, Thoughts, &amp; Behaviors</vt:lpstr>
      <vt:lpstr>Matching Skills with  Level of Dysregulation</vt:lpstr>
      <vt:lpstr>Commitment Strategies</vt:lpstr>
      <vt:lpstr>Orientation Strategies</vt:lpstr>
      <vt:lpstr>Pre-Treatment Goals</vt:lpstr>
      <vt:lpstr>Treatment Goals</vt:lpstr>
      <vt:lpstr>Stage 1 Targets</vt:lpstr>
      <vt:lpstr>Therapy-Interfering Behaviors</vt:lpstr>
      <vt:lpstr>Therapy-Interfering Behavior</vt:lpstr>
      <vt:lpstr>Quality of Life Interfering Behaviors</vt:lpstr>
      <vt:lpstr>Adol. Secondary Targets</vt:lpstr>
      <vt:lpstr>Diary Cards</vt:lpstr>
      <vt:lpstr>Diary Cards</vt:lpstr>
      <vt:lpstr>Chain Analysis</vt:lpstr>
      <vt:lpstr>Solution Analysis</vt:lpstr>
      <vt:lpstr>Responding to Problems</vt:lpstr>
      <vt:lpstr>DBT Consultation Agreements</vt:lpstr>
      <vt:lpstr>Consultation Agreements Con’t</vt:lpstr>
      <vt:lpstr>DBT Team Responsibilities</vt:lpstr>
      <vt:lpstr>DBT Skills Module I  Mindfulness</vt:lpstr>
      <vt:lpstr>States of Mind</vt:lpstr>
      <vt:lpstr>States of Mind</vt:lpstr>
      <vt:lpstr>“What” Skills</vt:lpstr>
      <vt:lpstr>“How” Skills</vt:lpstr>
      <vt:lpstr>The Mindful Observer</vt:lpstr>
      <vt:lpstr> Dialectics Finding Balance </vt:lpstr>
      <vt:lpstr>DBT Module II:  Distress Tolerance</vt:lpstr>
      <vt:lpstr>Pain &amp; Tolerance</vt:lpstr>
      <vt:lpstr>Avoidance &amp; Acceptance</vt:lpstr>
      <vt:lpstr>Crisis Survival Skills: Distract with ACCEPTS</vt:lpstr>
      <vt:lpstr>Crisis Survival Skills: Self Soothe with the Senses</vt:lpstr>
      <vt:lpstr>IMPROVE the Moment</vt:lpstr>
      <vt:lpstr>Urge Surfing</vt:lpstr>
      <vt:lpstr>Pros &amp; Cons of Change</vt:lpstr>
      <vt:lpstr>Distress Tolerance Review</vt:lpstr>
      <vt:lpstr>RADICAL ACCEPTANCE</vt:lpstr>
      <vt:lpstr>DBT Module III: Emotional Regulation</vt:lpstr>
      <vt:lpstr>Different Types of Emotions</vt:lpstr>
      <vt:lpstr>What Are Emotions</vt:lpstr>
      <vt:lpstr>Goals of Emotional Regulation</vt:lpstr>
      <vt:lpstr>Taking Charge of Emotions</vt:lpstr>
      <vt:lpstr>Interaction of Emotions, Thoughts, &amp; Behaviors</vt:lpstr>
      <vt:lpstr>Deciding What to do with our Feelings</vt:lpstr>
      <vt:lpstr>Justified Emotional Responses</vt:lpstr>
      <vt:lpstr>Justified Emotional Responses</vt:lpstr>
      <vt:lpstr>Steps for Problem Solving</vt:lpstr>
      <vt:lpstr>Change Emotions with Opposite Action</vt:lpstr>
      <vt:lpstr>Change Emotions with Opposite Action</vt:lpstr>
      <vt:lpstr>Steps for Opposite Action</vt:lpstr>
      <vt:lpstr>How to Reduce Vulnerability to Emotional Mind</vt:lpstr>
      <vt:lpstr>Accumulate Positive Experiences</vt:lpstr>
      <vt:lpstr>Build Mastery</vt:lpstr>
      <vt:lpstr>Cope Ahead</vt:lpstr>
      <vt:lpstr>DBT Module IV:  Interpersonal Effectiveness</vt:lpstr>
      <vt:lpstr>What is Your Goal?</vt:lpstr>
      <vt:lpstr>What Stops You?</vt:lpstr>
      <vt:lpstr>Choices for Responding to Any Problem Situation</vt:lpstr>
      <vt:lpstr>Getting Something Done</vt:lpstr>
      <vt:lpstr>Keep Good Relationships</vt:lpstr>
      <vt:lpstr>Maintain Self Respect</vt:lpstr>
      <vt:lpstr>Matching Skills with  Level of Dysregulation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 Purcell</cp:lastModifiedBy>
  <cp:revision>89</cp:revision>
  <cp:lastPrinted>2013-10-20T21:20:23Z</cp:lastPrinted>
  <dcterms:created xsi:type="dcterms:W3CDTF">2008-08-26T03:27:53Z</dcterms:created>
  <dcterms:modified xsi:type="dcterms:W3CDTF">2013-10-20T21:31:24Z</dcterms:modified>
</cp:coreProperties>
</file>