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handoutMasterIdLst>
    <p:handoutMasterId r:id="rId112"/>
  </p:handout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65" r:id="rId31"/>
    <p:sldId id="366" r:id="rId32"/>
    <p:sldId id="367" r:id="rId33"/>
    <p:sldId id="368" r:id="rId34"/>
    <p:sldId id="369" r:id="rId35"/>
    <p:sldId id="370" r:id="rId36"/>
    <p:sldId id="371"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28" r:id="rId64"/>
    <p:sldId id="329" r:id="rId65"/>
    <p:sldId id="330" r:id="rId66"/>
    <p:sldId id="331" r:id="rId67"/>
    <p:sldId id="372" r:id="rId68"/>
    <p:sldId id="258" r:id="rId69"/>
    <p:sldId id="259" r:id="rId70"/>
    <p:sldId id="260" r:id="rId71"/>
    <p:sldId id="261" r:id="rId72"/>
    <p:sldId id="262" r:id="rId73"/>
    <p:sldId id="263" r:id="rId74"/>
    <p:sldId id="264" r:id="rId75"/>
    <p:sldId id="265" r:id="rId76"/>
    <p:sldId id="266" r:id="rId77"/>
    <p:sldId id="267" r:id="rId78"/>
    <p:sldId id="268" r:id="rId79"/>
    <p:sldId id="269" r:id="rId80"/>
    <p:sldId id="270" r:id="rId81"/>
    <p:sldId id="271" r:id="rId82"/>
    <p:sldId id="272" r:id="rId83"/>
    <p:sldId id="273" r:id="rId84"/>
    <p:sldId id="274" r:id="rId85"/>
    <p:sldId id="275" r:id="rId86"/>
    <p:sldId id="276" r:id="rId87"/>
    <p:sldId id="277" r:id="rId88"/>
    <p:sldId id="278" r:id="rId89"/>
    <p:sldId id="279" r:id="rId90"/>
    <p:sldId id="280" r:id="rId91"/>
    <p:sldId id="281" r:id="rId92"/>
    <p:sldId id="282" r:id="rId93"/>
    <p:sldId id="283" r:id="rId94"/>
    <p:sldId id="284" r:id="rId95"/>
    <p:sldId id="285" r:id="rId96"/>
    <p:sldId id="286" r:id="rId97"/>
    <p:sldId id="287" r:id="rId98"/>
    <p:sldId id="288" r:id="rId99"/>
    <p:sldId id="289" r:id="rId100"/>
    <p:sldId id="290" r:id="rId101"/>
    <p:sldId id="291" r:id="rId102"/>
    <p:sldId id="292" r:id="rId103"/>
    <p:sldId id="293" r:id="rId104"/>
    <p:sldId id="294" r:id="rId105"/>
    <p:sldId id="295" r:id="rId106"/>
    <p:sldId id="296" r:id="rId107"/>
    <p:sldId id="297" r:id="rId108"/>
    <p:sldId id="298" r:id="rId109"/>
    <p:sldId id="299" r:id="rId11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1.png"/></Relationships>
</file>

<file path=ppt/diagrams/_rels/data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81F40-2DBD-43C7-8AAC-6A76D4D1CC4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0FAA3D6F-E935-49FE-A476-C2AB1ABFFB5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tx2">
                  <a:lumMod val="10000"/>
                </a:schemeClr>
              </a:solidFill>
            </a:rPr>
            <a:t>Reduce</a:t>
          </a:r>
          <a:endParaRPr lang="en-US" dirty="0">
            <a:solidFill>
              <a:schemeClr val="tx2">
                <a:lumMod val="10000"/>
              </a:schemeClr>
            </a:solidFill>
          </a:endParaRPr>
        </a:p>
      </dgm:t>
    </dgm:pt>
    <dgm:pt modelId="{5D077C89-CBDA-483B-860F-20F2C22FD338}" type="parTrans" cxnId="{F617B852-1673-455C-B3D4-C4847F1BFBF3}">
      <dgm:prSet/>
      <dgm:spPr/>
      <dgm:t>
        <a:bodyPr/>
        <a:lstStyle/>
        <a:p>
          <a:endParaRPr lang="en-US"/>
        </a:p>
      </dgm:t>
    </dgm:pt>
    <dgm:pt modelId="{40F9E251-F5A8-4FE1-B60D-8221C2629674}" type="sibTrans" cxnId="{F617B852-1673-455C-B3D4-C4847F1BFBF3}">
      <dgm:prSet/>
      <dgm:spPr/>
      <dgm:t>
        <a:bodyPr/>
        <a:lstStyle/>
        <a:p>
          <a:endParaRPr lang="en-US"/>
        </a:p>
      </dgm:t>
    </dgm:pt>
    <dgm:pt modelId="{35F032D7-118B-4F83-8123-6A9E5616C61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Target Behaviors</a:t>
          </a:r>
          <a:endParaRPr lang="en-US" dirty="0"/>
        </a:p>
      </dgm:t>
    </dgm:pt>
    <dgm:pt modelId="{EB1FA640-FE13-4A31-8702-00A843CE254B}" type="parTrans" cxnId="{E90241D8-7B79-4331-A91F-20E96BDE5944}">
      <dgm:prSet/>
      <dgm:spPr/>
      <dgm:t>
        <a:bodyPr/>
        <a:lstStyle/>
        <a:p>
          <a:endParaRPr lang="en-US"/>
        </a:p>
      </dgm:t>
    </dgm:pt>
    <dgm:pt modelId="{EA885B60-ED26-4B69-8148-09316ED222B4}" type="sibTrans" cxnId="{E90241D8-7B79-4331-A91F-20E96BDE5944}">
      <dgm:prSet/>
      <dgm:spPr/>
      <dgm:t>
        <a:bodyPr/>
        <a:lstStyle/>
        <a:p>
          <a:endParaRPr lang="en-US"/>
        </a:p>
      </dgm:t>
    </dgm:pt>
    <dgm:pt modelId="{1C4F2AB5-C46F-4205-9F75-B769B3D0F14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err="1" smtClean="0"/>
            <a:t>Dysregulation</a:t>
          </a:r>
          <a:endParaRPr lang="en-US" dirty="0"/>
        </a:p>
      </dgm:t>
    </dgm:pt>
    <dgm:pt modelId="{FC07D80D-00D9-4CC7-9F72-255555D11367}" type="parTrans" cxnId="{B75F68BC-7951-485C-9503-A552C60D285B}">
      <dgm:prSet/>
      <dgm:spPr/>
      <dgm:t>
        <a:bodyPr/>
        <a:lstStyle/>
        <a:p>
          <a:endParaRPr lang="en-US"/>
        </a:p>
      </dgm:t>
    </dgm:pt>
    <dgm:pt modelId="{B757E6A0-996D-4233-8FC9-A437766567AC}" type="sibTrans" cxnId="{B75F68BC-7951-485C-9503-A552C60D285B}">
      <dgm:prSet/>
      <dgm:spPr/>
      <dgm:t>
        <a:bodyPr/>
        <a:lstStyle/>
        <a:p>
          <a:endParaRPr lang="en-US"/>
        </a:p>
      </dgm:t>
    </dgm:pt>
    <dgm:pt modelId="{48B6A885-3680-4C14-B6A8-5572EF57E95D}">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solidFill>
                <a:schemeClr val="tx2">
                  <a:lumMod val="10000"/>
                </a:schemeClr>
              </a:solidFill>
            </a:rPr>
            <a:t>Increase</a:t>
          </a:r>
          <a:endParaRPr lang="en-US" dirty="0">
            <a:solidFill>
              <a:schemeClr val="tx2">
                <a:lumMod val="10000"/>
              </a:schemeClr>
            </a:solidFill>
          </a:endParaRPr>
        </a:p>
      </dgm:t>
    </dgm:pt>
    <dgm:pt modelId="{F4317590-5FD5-49B8-81B1-D59CD53290FD}" type="parTrans" cxnId="{434BE21C-B7B7-4D11-B7B5-3BB459A902AC}">
      <dgm:prSet/>
      <dgm:spPr/>
      <dgm:t>
        <a:bodyPr/>
        <a:lstStyle/>
        <a:p>
          <a:endParaRPr lang="en-US"/>
        </a:p>
      </dgm:t>
    </dgm:pt>
    <dgm:pt modelId="{B76AC4E6-FD02-4B07-A9C4-B93BD5534FE7}" type="sibTrans" cxnId="{434BE21C-B7B7-4D11-B7B5-3BB459A902AC}">
      <dgm:prSet/>
      <dgm:spPr/>
      <dgm:t>
        <a:bodyPr/>
        <a:lstStyle/>
        <a:p>
          <a:endParaRPr lang="en-US"/>
        </a:p>
      </dgm:t>
    </dgm:pt>
    <dgm:pt modelId="{49BDBE4A-8AD0-4F5B-842D-85BE69E4835B}">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Skills</a:t>
          </a:r>
          <a:endParaRPr lang="en-US" dirty="0"/>
        </a:p>
      </dgm:t>
    </dgm:pt>
    <dgm:pt modelId="{95751127-839F-41BB-98CE-92D2CA1A4A2B}" type="parTrans" cxnId="{EC655A8B-CDF8-48A1-8F0E-B1349007BC08}">
      <dgm:prSet/>
      <dgm:spPr/>
      <dgm:t>
        <a:bodyPr/>
        <a:lstStyle/>
        <a:p>
          <a:endParaRPr lang="en-US"/>
        </a:p>
      </dgm:t>
    </dgm:pt>
    <dgm:pt modelId="{2336141F-CA33-4138-AFD8-B2B11147ACF4}" type="sibTrans" cxnId="{EC655A8B-CDF8-48A1-8F0E-B1349007BC08}">
      <dgm:prSet/>
      <dgm:spPr/>
      <dgm:t>
        <a:bodyPr/>
        <a:lstStyle/>
        <a:p>
          <a:endParaRPr lang="en-US"/>
        </a:p>
      </dgm:t>
    </dgm:pt>
    <dgm:pt modelId="{ACA2AB71-3F05-4563-A749-DD46F58A1EB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Emotional Stability</a:t>
          </a:r>
          <a:endParaRPr lang="en-US" dirty="0"/>
        </a:p>
      </dgm:t>
    </dgm:pt>
    <dgm:pt modelId="{3CA3C0D3-D636-409D-B56B-C5DEEFA7AAAD}" type="parTrans" cxnId="{6AFFC6EA-9D83-43AF-BB4B-64954EAC4F6C}">
      <dgm:prSet/>
      <dgm:spPr/>
      <dgm:t>
        <a:bodyPr/>
        <a:lstStyle/>
        <a:p>
          <a:endParaRPr lang="en-US"/>
        </a:p>
      </dgm:t>
    </dgm:pt>
    <dgm:pt modelId="{AC49F8A1-614A-44CD-A7B3-B3935D69CB83}" type="sibTrans" cxnId="{6AFFC6EA-9D83-43AF-BB4B-64954EAC4F6C}">
      <dgm:prSet/>
      <dgm:spPr/>
      <dgm:t>
        <a:bodyPr/>
        <a:lstStyle/>
        <a:p>
          <a:endParaRPr lang="en-US"/>
        </a:p>
      </dgm:t>
    </dgm:pt>
    <dgm:pt modelId="{2FC11D52-34C0-476A-AC52-708ACA7890F3}">
      <dgm:prSet/>
      <dgm:spPr>
        <a:solidFill>
          <a:srgbClr val="99FF99">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TOOLS:</a:t>
          </a:r>
        </a:p>
        <a:p>
          <a:r>
            <a:rPr lang="en-US" dirty="0" smtClean="0"/>
            <a:t>Diary Card</a:t>
          </a:r>
        </a:p>
        <a:p>
          <a:r>
            <a:rPr lang="en-US" dirty="0" smtClean="0"/>
            <a:t>Behavior Chain</a:t>
          </a:r>
          <a:endParaRPr lang="en-US" dirty="0"/>
        </a:p>
      </dgm:t>
    </dgm:pt>
    <dgm:pt modelId="{2EE6C449-18CC-45C6-8F68-5D31A152501B}" type="parTrans" cxnId="{03241D7F-FAE3-4B9C-8383-3F9E344EA049}">
      <dgm:prSet/>
      <dgm:spPr/>
      <dgm:t>
        <a:bodyPr/>
        <a:lstStyle/>
        <a:p>
          <a:endParaRPr lang="en-US"/>
        </a:p>
      </dgm:t>
    </dgm:pt>
    <dgm:pt modelId="{CF4869AC-042C-45A1-AC53-F137AF70CCC5}" type="sibTrans" cxnId="{03241D7F-FAE3-4B9C-8383-3F9E344EA049}">
      <dgm:prSet/>
      <dgm:spPr/>
      <dgm:t>
        <a:bodyPr/>
        <a:lstStyle/>
        <a:p>
          <a:endParaRPr lang="en-US"/>
        </a:p>
      </dgm:t>
    </dgm:pt>
    <dgm:pt modelId="{ABD1C0B3-DEDA-48DF-B054-2FE56F4DBE8F}">
      <dgm:prSet/>
      <dgm:spPr>
        <a:solidFill>
          <a:srgbClr val="FF99FF">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TOOLS:</a:t>
          </a:r>
        </a:p>
        <a:p>
          <a:r>
            <a:rPr lang="en-US" dirty="0" smtClean="0"/>
            <a:t>DBT </a:t>
          </a:r>
          <a:r>
            <a:rPr lang="en-US" smtClean="0"/>
            <a:t>Skills Group</a:t>
          </a:r>
          <a:endParaRPr lang="en-US" dirty="0"/>
        </a:p>
      </dgm:t>
    </dgm:pt>
    <dgm:pt modelId="{7AE6E3C2-E5EA-421F-A9FE-B5C152B4CE36}" type="parTrans" cxnId="{64C5F305-CD5C-4AC9-A2F4-863246D5A698}">
      <dgm:prSet/>
      <dgm:spPr/>
      <dgm:t>
        <a:bodyPr/>
        <a:lstStyle/>
        <a:p>
          <a:endParaRPr lang="en-US"/>
        </a:p>
      </dgm:t>
    </dgm:pt>
    <dgm:pt modelId="{61ED70F9-1B74-4E88-8A71-ACDEA9584C07}" type="sibTrans" cxnId="{64C5F305-CD5C-4AC9-A2F4-863246D5A698}">
      <dgm:prSet/>
      <dgm:spPr/>
      <dgm:t>
        <a:bodyPr/>
        <a:lstStyle/>
        <a:p>
          <a:endParaRPr lang="en-US"/>
        </a:p>
      </dgm:t>
    </dgm:pt>
    <dgm:pt modelId="{0D3E9ED3-9D68-4E3E-A9AA-4B9ECEB7CC7A}" type="pres">
      <dgm:prSet presAssocID="{CAF81F40-2DBD-43C7-8AAC-6A76D4D1CC48}" presName="diagram" presStyleCnt="0">
        <dgm:presLayoutVars>
          <dgm:chPref val="1"/>
          <dgm:dir/>
          <dgm:animOne val="branch"/>
          <dgm:animLvl val="lvl"/>
          <dgm:resizeHandles/>
        </dgm:presLayoutVars>
      </dgm:prSet>
      <dgm:spPr/>
      <dgm:t>
        <a:bodyPr/>
        <a:lstStyle/>
        <a:p>
          <a:endParaRPr lang="en-US"/>
        </a:p>
      </dgm:t>
    </dgm:pt>
    <dgm:pt modelId="{0623ECF9-2A14-4549-A842-681D17D9FBB7}" type="pres">
      <dgm:prSet presAssocID="{0FAA3D6F-E935-49FE-A476-C2AB1ABFFB5D}" presName="root" presStyleCnt="0"/>
      <dgm:spPr/>
      <dgm:t>
        <a:bodyPr/>
        <a:lstStyle/>
        <a:p>
          <a:endParaRPr lang="en-US"/>
        </a:p>
      </dgm:t>
    </dgm:pt>
    <dgm:pt modelId="{4956BE92-9E2B-4A86-9DE5-9FD374D7AB3E}" type="pres">
      <dgm:prSet presAssocID="{0FAA3D6F-E935-49FE-A476-C2AB1ABFFB5D}" presName="rootComposite" presStyleCnt="0"/>
      <dgm:spPr/>
      <dgm:t>
        <a:bodyPr/>
        <a:lstStyle/>
        <a:p>
          <a:endParaRPr lang="en-US"/>
        </a:p>
      </dgm:t>
    </dgm:pt>
    <dgm:pt modelId="{5453E5EF-72A3-4E1E-BEAC-6074EE33C572}" type="pres">
      <dgm:prSet presAssocID="{0FAA3D6F-E935-49FE-A476-C2AB1ABFFB5D}" presName="rootText" presStyleLbl="node1" presStyleIdx="0" presStyleCnt="2"/>
      <dgm:spPr/>
      <dgm:t>
        <a:bodyPr/>
        <a:lstStyle/>
        <a:p>
          <a:endParaRPr lang="en-US"/>
        </a:p>
      </dgm:t>
    </dgm:pt>
    <dgm:pt modelId="{E0FC9DCD-683C-468B-97E6-956160F07C36}" type="pres">
      <dgm:prSet presAssocID="{0FAA3D6F-E935-49FE-A476-C2AB1ABFFB5D}" presName="rootConnector" presStyleLbl="node1" presStyleIdx="0" presStyleCnt="2"/>
      <dgm:spPr/>
      <dgm:t>
        <a:bodyPr/>
        <a:lstStyle/>
        <a:p>
          <a:endParaRPr lang="en-US"/>
        </a:p>
      </dgm:t>
    </dgm:pt>
    <dgm:pt modelId="{77295B6D-2754-4812-9EA9-27EDA6DA35EA}" type="pres">
      <dgm:prSet presAssocID="{0FAA3D6F-E935-49FE-A476-C2AB1ABFFB5D}" presName="childShape" presStyleCnt="0"/>
      <dgm:spPr/>
      <dgm:t>
        <a:bodyPr/>
        <a:lstStyle/>
        <a:p>
          <a:endParaRPr lang="en-US"/>
        </a:p>
      </dgm:t>
    </dgm:pt>
    <dgm:pt modelId="{8207FE8F-D38E-4DBD-B606-BFB911AECDD5}" type="pres">
      <dgm:prSet presAssocID="{EB1FA640-FE13-4A31-8702-00A843CE254B}" presName="Name13" presStyleLbl="parChTrans1D2" presStyleIdx="0" presStyleCnt="6"/>
      <dgm:spPr/>
      <dgm:t>
        <a:bodyPr/>
        <a:lstStyle/>
        <a:p>
          <a:endParaRPr lang="en-US"/>
        </a:p>
      </dgm:t>
    </dgm:pt>
    <dgm:pt modelId="{A59999B0-247C-4A23-880C-3C1990F0CBED}" type="pres">
      <dgm:prSet presAssocID="{35F032D7-118B-4F83-8123-6A9E5616C61B}" presName="childText" presStyleLbl="bgAcc1" presStyleIdx="0" presStyleCnt="6">
        <dgm:presLayoutVars>
          <dgm:bulletEnabled val="1"/>
        </dgm:presLayoutVars>
      </dgm:prSet>
      <dgm:spPr/>
      <dgm:t>
        <a:bodyPr/>
        <a:lstStyle/>
        <a:p>
          <a:endParaRPr lang="en-US"/>
        </a:p>
      </dgm:t>
    </dgm:pt>
    <dgm:pt modelId="{5BE2D943-CE32-4CD1-90C7-845103BCEF9C}" type="pres">
      <dgm:prSet presAssocID="{FC07D80D-00D9-4CC7-9F72-255555D11367}" presName="Name13" presStyleLbl="parChTrans1D2" presStyleIdx="1" presStyleCnt="6"/>
      <dgm:spPr/>
      <dgm:t>
        <a:bodyPr/>
        <a:lstStyle/>
        <a:p>
          <a:endParaRPr lang="en-US"/>
        </a:p>
      </dgm:t>
    </dgm:pt>
    <dgm:pt modelId="{15EC7CA7-190C-4947-9C4F-5EE64B2B76F7}" type="pres">
      <dgm:prSet presAssocID="{1C4F2AB5-C46F-4205-9F75-B769B3D0F147}" presName="childText" presStyleLbl="bgAcc1" presStyleIdx="1" presStyleCnt="6">
        <dgm:presLayoutVars>
          <dgm:bulletEnabled val="1"/>
        </dgm:presLayoutVars>
      </dgm:prSet>
      <dgm:spPr/>
      <dgm:t>
        <a:bodyPr/>
        <a:lstStyle/>
        <a:p>
          <a:endParaRPr lang="en-US"/>
        </a:p>
      </dgm:t>
    </dgm:pt>
    <dgm:pt modelId="{493D90EE-0855-4CE6-9D4C-139BD01B1C01}" type="pres">
      <dgm:prSet presAssocID="{2EE6C449-18CC-45C6-8F68-5D31A152501B}" presName="Name13" presStyleLbl="parChTrans1D2" presStyleIdx="2" presStyleCnt="6"/>
      <dgm:spPr/>
      <dgm:t>
        <a:bodyPr/>
        <a:lstStyle/>
        <a:p>
          <a:endParaRPr lang="en-US"/>
        </a:p>
      </dgm:t>
    </dgm:pt>
    <dgm:pt modelId="{99DE9DE7-BAC1-4940-B0C0-685F095FC6F8}" type="pres">
      <dgm:prSet presAssocID="{2FC11D52-34C0-476A-AC52-708ACA7890F3}" presName="childText" presStyleLbl="bgAcc1" presStyleIdx="2" presStyleCnt="6" custScaleX="143372" custLinFactNeighborX="-10411" custLinFactNeighborY="-9900">
        <dgm:presLayoutVars>
          <dgm:bulletEnabled val="1"/>
        </dgm:presLayoutVars>
      </dgm:prSet>
      <dgm:spPr/>
      <dgm:t>
        <a:bodyPr/>
        <a:lstStyle/>
        <a:p>
          <a:endParaRPr lang="en-US"/>
        </a:p>
      </dgm:t>
    </dgm:pt>
    <dgm:pt modelId="{EF3FA611-D709-4E8C-8F02-3BFE4AFD2B99}" type="pres">
      <dgm:prSet presAssocID="{48B6A885-3680-4C14-B6A8-5572EF57E95D}" presName="root" presStyleCnt="0"/>
      <dgm:spPr/>
      <dgm:t>
        <a:bodyPr/>
        <a:lstStyle/>
        <a:p>
          <a:endParaRPr lang="en-US"/>
        </a:p>
      </dgm:t>
    </dgm:pt>
    <dgm:pt modelId="{EB4CD3D2-4095-48C8-8002-BF74011BD9C7}" type="pres">
      <dgm:prSet presAssocID="{48B6A885-3680-4C14-B6A8-5572EF57E95D}" presName="rootComposite" presStyleCnt="0"/>
      <dgm:spPr/>
      <dgm:t>
        <a:bodyPr/>
        <a:lstStyle/>
        <a:p>
          <a:endParaRPr lang="en-US"/>
        </a:p>
      </dgm:t>
    </dgm:pt>
    <dgm:pt modelId="{093D97B7-AD86-488D-AAF7-ECBF11C846D3}" type="pres">
      <dgm:prSet presAssocID="{48B6A885-3680-4C14-B6A8-5572EF57E95D}" presName="rootText" presStyleLbl="node1" presStyleIdx="1" presStyleCnt="2"/>
      <dgm:spPr/>
      <dgm:t>
        <a:bodyPr/>
        <a:lstStyle/>
        <a:p>
          <a:endParaRPr lang="en-US"/>
        </a:p>
      </dgm:t>
    </dgm:pt>
    <dgm:pt modelId="{5B999A6D-C355-4ADC-AEA4-0EAB75E9F901}" type="pres">
      <dgm:prSet presAssocID="{48B6A885-3680-4C14-B6A8-5572EF57E95D}" presName="rootConnector" presStyleLbl="node1" presStyleIdx="1" presStyleCnt="2"/>
      <dgm:spPr/>
      <dgm:t>
        <a:bodyPr/>
        <a:lstStyle/>
        <a:p>
          <a:endParaRPr lang="en-US"/>
        </a:p>
      </dgm:t>
    </dgm:pt>
    <dgm:pt modelId="{F3CBDAA8-F4A0-4BE6-A4D7-5E916BA17F4A}" type="pres">
      <dgm:prSet presAssocID="{48B6A885-3680-4C14-B6A8-5572EF57E95D}" presName="childShape" presStyleCnt="0"/>
      <dgm:spPr/>
      <dgm:t>
        <a:bodyPr/>
        <a:lstStyle/>
        <a:p>
          <a:endParaRPr lang="en-US"/>
        </a:p>
      </dgm:t>
    </dgm:pt>
    <dgm:pt modelId="{936492A6-DAEF-4106-8A2C-DD210964FEE1}" type="pres">
      <dgm:prSet presAssocID="{95751127-839F-41BB-98CE-92D2CA1A4A2B}" presName="Name13" presStyleLbl="parChTrans1D2" presStyleIdx="3" presStyleCnt="6"/>
      <dgm:spPr/>
      <dgm:t>
        <a:bodyPr/>
        <a:lstStyle/>
        <a:p>
          <a:endParaRPr lang="en-US"/>
        </a:p>
      </dgm:t>
    </dgm:pt>
    <dgm:pt modelId="{0201DF20-94A1-4B3E-86E6-E085F638EDE8}" type="pres">
      <dgm:prSet presAssocID="{49BDBE4A-8AD0-4F5B-842D-85BE69E4835B}" presName="childText" presStyleLbl="bgAcc1" presStyleIdx="3" presStyleCnt="6">
        <dgm:presLayoutVars>
          <dgm:bulletEnabled val="1"/>
        </dgm:presLayoutVars>
      </dgm:prSet>
      <dgm:spPr/>
      <dgm:t>
        <a:bodyPr/>
        <a:lstStyle/>
        <a:p>
          <a:endParaRPr lang="en-US"/>
        </a:p>
      </dgm:t>
    </dgm:pt>
    <dgm:pt modelId="{93CB7B82-9E54-43D3-A732-27796DBFCFE4}" type="pres">
      <dgm:prSet presAssocID="{3CA3C0D3-D636-409D-B56B-C5DEEFA7AAAD}" presName="Name13" presStyleLbl="parChTrans1D2" presStyleIdx="4" presStyleCnt="6"/>
      <dgm:spPr/>
      <dgm:t>
        <a:bodyPr/>
        <a:lstStyle/>
        <a:p>
          <a:endParaRPr lang="en-US"/>
        </a:p>
      </dgm:t>
    </dgm:pt>
    <dgm:pt modelId="{171AE211-F61F-4624-A26B-DA28791623A3}" type="pres">
      <dgm:prSet presAssocID="{ACA2AB71-3F05-4563-A749-DD46F58A1EBD}" presName="childText" presStyleLbl="bgAcc1" presStyleIdx="4" presStyleCnt="6">
        <dgm:presLayoutVars>
          <dgm:bulletEnabled val="1"/>
        </dgm:presLayoutVars>
      </dgm:prSet>
      <dgm:spPr/>
      <dgm:t>
        <a:bodyPr/>
        <a:lstStyle/>
        <a:p>
          <a:endParaRPr lang="en-US"/>
        </a:p>
      </dgm:t>
    </dgm:pt>
    <dgm:pt modelId="{9D902C71-8FDF-46D0-A0F9-FD388059D59A}" type="pres">
      <dgm:prSet presAssocID="{7AE6E3C2-E5EA-421F-A9FE-B5C152B4CE36}" presName="Name13" presStyleLbl="parChTrans1D2" presStyleIdx="5" presStyleCnt="6"/>
      <dgm:spPr/>
      <dgm:t>
        <a:bodyPr/>
        <a:lstStyle/>
        <a:p>
          <a:endParaRPr lang="en-US"/>
        </a:p>
      </dgm:t>
    </dgm:pt>
    <dgm:pt modelId="{07E752AD-CB01-4D1C-A620-21AC4FF9A7B4}" type="pres">
      <dgm:prSet presAssocID="{ABD1C0B3-DEDA-48DF-B054-2FE56F4DBE8F}" presName="childText" presStyleLbl="bgAcc1" presStyleIdx="5" presStyleCnt="6" custScaleX="142645" custLinFactNeighborX="-13012" custLinFactNeighborY="-8832">
        <dgm:presLayoutVars>
          <dgm:bulletEnabled val="1"/>
        </dgm:presLayoutVars>
      </dgm:prSet>
      <dgm:spPr/>
      <dgm:t>
        <a:bodyPr/>
        <a:lstStyle/>
        <a:p>
          <a:endParaRPr lang="en-US"/>
        </a:p>
      </dgm:t>
    </dgm:pt>
  </dgm:ptLst>
  <dgm:cxnLst>
    <dgm:cxn modelId="{E5D482A0-BC98-4CD4-8A68-7529D2CF1288}" type="presOf" srcId="{2EE6C449-18CC-45C6-8F68-5D31A152501B}" destId="{493D90EE-0855-4CE6-9D4C-139BD01B1C01}" srcOrd="0" destOrd="0" presId="urn:microsoft.com/office/officeart/2005/8/layout/hierarchy3"/>
    <dgm:cxn modelId="{BF067F41-873C-4DC5-A059-2A8CE0D88AF4}" type="presOf" srcId="{ACA2AB71-3F05-4563-A749-DD46F58A1EBD}" destId="{171AE211-F61F-4624-A26B-DA28791623A3}" srcOrd="0" destOrd="0" presId="urn:microsoft.com/office/officeart/2005/8/layout/hierarchy3"/>
    <dgm:cxn modelId="{B9218CC8-D85F-48BC-A876-64B128957CFD}" type="presOf" srcId="{3CA3C0D3-D636-409D-B56B-C5DEEFA7AAAD}" destId="{93CB7B82-9E54-43D3-A732-27796DBFCFE4}" srcOrd="0" destOrd="0" presId="urn:microsoft.com/office/officeart/2005/8/layout/hierarchy3"/>
    <dgm:cxn modelId="{B75F68BC-7951-485C-9503-A552C60D285B}" srcId="{0FAA3D6F-E935-49FE-A476-C2AB1ABFFB5D}" destId="{1C4F2AB5-C46F-4205-9F75-B769B3D0F147}" srcOrd="1" destOrd="0" parTransId="{FC07D80D-00D9-4CC7-9F72-255555D11367}" sibTransId="{B757E6A0-996D-4233-8FC9-A437766567AC}"/>
    <dgm:cxn modelId="{589366A2-2CD4-45F3-A9DC-B8F76E18601E}" type="presOf" srcId="{2FC11D52-34C0-476A-AC52-708ACA7890F3}" destId="{99DE9DE7-BAC1-4940-B0C0-685F095FC6F8}" srcOrd="0" destOrd="0" presId="urn:microsoft.com/office/officeart/2005/8/layout/hierarchy3"/>
    <dgm:cxn modelId="{434BE21C-B7B7-4D11-B7B5-3BB459A902AC}" srcId="{CAF81F40-2DBD-43C7-8AAC-6A76D4D1CC48}" destId="{48B6A885-3680-4C14-B6A8-5572EF57E95D}" srcOrd="1" destOrd="0" parTransId="{F4317590-5FD5-49B8-81B1-D59CD53290FD}" sibTransId="{B76AC4E6-FD02-4B07-A9C4-B93BD5534FE7}"/>
    <dgm:cxn modelId="{64C5F305-CD5C-4AC9-A2F4-863246D5A698}" srcId="{48B6A885-3680-4C14-B6A8-5572EF57E95D}" destId="{ABD1C0B3-DEDA-48DF-B054-2FE56F4DBE8F}" srcOrd="2" destOrd="0" parTransId="{7AE6E3C2-E5EA-421F-A9FE-B5C152B4CE36}" sibTransId="{61ED70F9-1B74-4E88-8A71-ACDEA9584C07}"/>
    <dgm:cxn modelId="{EBFF78CD-7AE4-403B-AB26-7CD29A14969C}" type="presOf" srcId="{49BDBE4A-8AD0-4F5B-842D-85BE69E4835B}" destId="{0201DF20-94A1-4B3E-86E6-E085F638EDE8}" srcOrd="0" destOrd="0" presId="urn:microsoft.com/office/officeart/2005/8/layout/hierarchy3"/>
    <dgm:cxn modelId="{03241D7F-FAE3-4B9C-8383-3F9E344EA049}" srcId="{0FAA3D6F-E935-49FE-A476-C2AB1ABFFB5D}" destId="{2FC11D52-34C0-476A-AC52-708ACA7890F3}" srcOrd="2" destOrd="0" parTransId="{2EE6C449-18CC-45C6-8F68-5D31A152501B}" sibTransId="{CF4869AC-042C-45A1-AC53-F137AF70CCC5}"/>
    <dgm:cxn modelId="{38B5E176-09AB-4FF6-B9FF-9723B0FFC21C}" type="presOf" srcId="{7AE6E3C2-E5EA-421F-A9FE-B5C152B4CE36}" destId="{9D902C71-8FDF-46D0-A0F9-FD388059D59A}" srcOrd="0" destOrd="0" presId="urn:microsoft.com/office/officeart/2005/8/layout/hierarchy3"/>
    <dgm:cxn modelId="{B90F1C2B-E635-4F94-B39C-EA91DC5DE7C5}" type="presOf" srcId="{0FAA3D6F-E935-49FE-A476-C2AB1ABFFB5D}" destId="{E0FC9DCD-683C-468B-97E6-956160F07C36}" srcOrd="1" destOrd="0" presId="urn:microsoft.com/office/officeart/2005/8/layout/hierarchy3"/>
    <dgm:cxn modelId="{0964B66E-5056-4966-8531-9455B65DA702}" type="presOf" srcId="{1C4F2AB5-C46F-4205-9F75-B769B3D0F147}" destId="{15EC7CA7-190C-4947-9C4F-5EE64B2B76F7}" srcOrd="0" destOrd="0" presId="urn:microsoft.com/office/officeart/2005/8/layout/hierarchy3"/>
    <dgm:cxn modelId="{66706BB2-85D8-4C7F-805C-B73D01D8B1E6}" type="presOf" srcId="{48B6A885-3680-4C14-B6A8-5572EF57E95D}" destId="{093D97B7-AD86-488D-AAF7-ECBF11C846D3}" srcOrd="0" destOrd="0" presId="urn:microsoft.com/office/officeart/2005/8/layout/hierarchy3"/>
    <dgm:cxn modelId="{0E78AA46-8115-4191-9338-1A1421517956}" type="presOf" srcId="{0FAA3D6F-E935-49FE-A476-C2AB1ABFFB5D}" destId="{5453E5EF-72A3-4E1E-BEAC-6074EE33C572}" srcOrd="0" destOrd="0" presId="urn:microsoft.com/office/officeart/2005/8/layout/hierarchy3"/>
    <dgm:cxn modelId="{EC655A8B-CDF8-48A1-8F0E-B1349007BC08}" srcId="{48B6A885-3680-4C14-B6A8-5572EF57E95D}" destId="{49BDBE4A-8AD0-4F5B-842D-85BE69E4835B}" srcOrd="0" destOrd="0" parTransId="{95751127-839F-41BB-98CE-92D2CA1A4A2B}" sibTransId="{2336141F-CA33-4138-AFD8-B2B11147ACF4}"/>
    <dgm:cxn modelId="{F617B852-1673-455C-B3D4-C4847F1BFBF3}" srcId="{CAF81F40-2DBD-43C7-8AAC-6A76D4D1CC48}" destId="{0FAA3D6F-E935-49FE-A476-C2AB1ABFFB5D}" srcOrd="0" destOrd="0" parTransId="{5D077C89-CBDA-483B-860F-20F2C22FD338}" sibTransId="{40F9E251-F5A8-4FE1-B60D-8221C2629674}"/>
    <dgm:cxn modelId="{6AFFC6EA-9D83-43AF-BB4B-64954EAC4F6C}" srcId="{48B6A885-3680-4C14-B6A8-5572EF57E95D}" destId="{ACA2AB71-3F05-4563-A749-DD46F58A1EBD}" srcOrd="1" destOrd="0" parTransId="{3CA3C0D3-D636-409D-B56B-C5DEEFA7AAAD}" sibTransId="{AC49F8A1-614A-44CD-A7B3-B3935D69CB83}"/>
    <dgm:cxn modelId="{4BA8EFFC-4A86-4D5A-A4C5-04A17E1778C6}" type="presOf" srcId="{48B6A885-3680-4C14-B6A8-5572EF57E95D}" destId="{5B999A6D-C355-4ADC-AEA4-0EAB75E9F901}" srcOrd="1" destOrd="0" presId="urn:microsoft.com/office/officeart/2005/8/layout/hierarchy3"/>
    <dgm:cxn modelId="{D72F9EF2-A020-4842-83BA-F4E0C6C545C9}" type="presOf" srcId="{95751127-839F-41BB-98CE-92D2CA1A4A2B}" destId="{936492A6-DAEF-4106-8A2C-DD210964FEE1}" srcOrd="0" destOrd="0" presId="urn:microsoft.com/office/officeart/2005/8/layout/hierarchy3"/>
    <dgm:cxn modelId="{A282F144-DB02-4CEF-A89C-4D8256E29DEB}" type="presOf" srcId="{ABD1C0B3-DEDA-48DF-B054-2FE56F4DBE8F}" destId="{07E752AD-CB01-4D1C-A620-21AC4FF9A7B4}" srcOrd="0" destOrd="0" presId="urn:microsoft.com/office/officeart/2005/8/layout/hierarchy3"/>
    <dgm:cxn modelId="{AF651D8E-B979-415A-98F2-4E15F705852F}" type="presOf" srcId="{FC07D80D-00D9-4CC7-9F72-255555D11367}" destId="{5BE2D943-CE32-4CD1-90C7-845103BCEF9C}" srcOrd="0" destOrd="0" presId="urn:microsoft.com/office/officeart/2005/8/layout/hierarchy3"/>
    <dgm:cxn modelId="{574AACF5-C8BC-4F86-8D6E-A91B05A295A0}" type="presOf" srcId="{CAF81F40-2DBD-43C7-8AAC-6A76D4D1CC48}" destId="{0D3E9ED3-9D68-4E3E-A9AA-4B9ECEB7CC7A}" srcOrd="0" destOrd="0" presId="urn:microsoft.com/office/officeart/2005/8/layout/hierarchy3"/>
    <dgm:cxn modelId="{E90241D8-7B79-4331-A91F-20E96BDE5944}" srcId="{0FAA3D6F-E935-49FE-A476-C2AB1ABFFB5D}" destId="{35F032D7-118B-4F83-8123-6A9E5616C61B}" srcOrd="0" destOrd="0" parTransId="{EB1FA640-FE13-4A31-8702-00A843CE254B}" sibTransId="{EA885B60-ED26-4B69-8148-09316ED222B4}"/>
    <dgm:cxn modelId="{D3A07428-41DD-473E-A951-BAE104818E1B}" type="presOf" srcId="{EB1FA640-FE13-4A31-8702-00A843CE254B}" destId="{8207FE8F-D38E-4DBD-B606-BFB911AECDD5}" srcOrd="0" destOrd="0" presId="urn:microsoft.com/office/officeart/2005/8/layout/hierarchy3"/>
    <dgm:cxn modelId="{19133220-5C78-41A9-BC0D-C79DEECE11AF}" type="presOf" srcId="{35F032D7-118B-4F83-8123-6A9E5616C61B}" destId="{A59999B0-247C-4A23-880C-3C1990F0CBED}" srcOrd="0" destOrd="0" presId="urn:microsoft.com/office/officeart/2005/8/layout/hierarchy3"/>
    <dgm:cxn modelId="{4DFFF09F-4C9F-4370-96B0-A1CCA7E0D302}" type="presParOf" srcId="{0D3E9ED3-9D68-4E3E-A9AA-4B9ECEB7CC7A}" destId="{0623ECF9-2A14-4549-A842-681D17D9FBB7}" srcOrd="0" destOrd="0" presId="urn:microsoft.com/office/officeart/2005/8/layout/hierarchy3"/>
    <dgm:cxn modelId="{B463173B-C204-4F82-A45C-BD17FC0D6173}" type="presParOf" srcId="{0623ECF9-2A14-4549-A842-681D17D9FBB7}" destId="{4956BE92-9E2B-4A86-9DE5-9FD374D7AB3E}" srcOrd="0" destOrd="0" presId="urn:microsoft.com/office/officeart/2005/8/layout/hierarchy3"/>
    <dgm:cxn modelId="{D230F62E-41F2-48FB-BB42-58B9DB6B27EB}" type="presParOf" srcId="{4956BE92-9E2B-4A86-9DE5-9FD374D7AB3E}" destId="{5453E5EF-72A3-4E1E-BEAC-6074EE33C572}" srcOrd="0" destOrd="0" presId="urn:microsoft.com/office/officeart/2005/8/layout/hierarchy3"/>
    <dgm:cxn modelId="{B821A4C2-1C2E-4879-878C-384B659ACC68}" type="presParOf" srcId="{4956BE92-9E2B-4A86-9DE5-9FD374D7AB3E}" destId="{E0FC9DCD-683C-468B-97E6-956160F07C36}" srcOrd="1" destOrd="0" presId="urn:microsoft.com/office/officeart/2005/8/layout/hierarchy3"/>
    <dgm:cxn modelId="{B019F5B0-EB7A-4CB6-B7C6-087F9CA8FDEE}" type="presParOf" srcId="{0623ECF9-2A14-4549-A842-681D17D9FBB7}" destId="{77295B6D-2754-4812-9EA9-27EDA6DA35EA}" srcOrd="1" destOrd="0" presId="urn:microsoft.com/office/officeart/2005/8/layout/hierarchy3"/>
    <dgm:cxn modelId="{1E9E1641-0625-4591-BC2C-4EFCB26C89D4}" type="presParOf" srcId="{77295B6D-2754-4812-9EA9-27EDA6DA35EA}" destId="{8207FE8F-D38E-4DBD-B606-BFB911AECDD5}" srcOrd="0" destOrd="0" presId="urn:microsoft.com/office/officeart/2005/8/layout/hierarchy3"/>
    <dgm:cxn modelId="{00C83821-8718-4AC7-AD34-8B891744F7B6}" type="presParOf" srcId="{77295B6D-2754-4812-9EA9-27EDA6DA35EA}" destId="{A59999B0-247C-4A23-880C-3C1990F0CBED}" srcOrd="1" destOrd="0" presId="urn:microsoft.com/office/officeart/2005/8/layout/hierarchy3"/>
    <dgm:cxn modelId="{64D4A37E-A487-4EF2-A280-1877F536B5F2}" type="presParOf" srcId="{77295B6D-2754-4812-9EA9-27EDA6DA35EA}" destId="{5BE2D943-CE32-4CD1-90C7-845103BCEF9C}" srcOrd="2" destOrd="0" presId="urn:microsoft.com/office/officeart/2005/8/layout/hierarchy3"/>
    <dgm:cxn modelId="{41D25C1D-8AAE-40EA-B68E-0ED279C312EE}" type="presParOf" srcId="{77295B6D-2754-4812-9EA9-27EDA6DA35EA}" destId="{15EC7CA7-190C-4947-9C4F-5EE64B2B76F7}" srcOrd="3" destOrd="0" presId="urn:microsoft.com/office/officeart/2005/8/layout/hierarchy3"/>
    <dgm:cxn modelId="{C233A984-CBFC-4BD3-A58A-6D04890FA7BC}" type="presParOf" srcId="{77295B6D-2754-4812-9EA9-27EDA6DA35EA}" destId="{493D90EE-0855-4CE6-9D4C-139BD01B1C01}" srcOrd="4" destOrd="0" presId="urn:microsoft.com/office/officeart/2005/8/layout/hierarchy3"/>
    <dgm:cxn modelId="{749EAB77-F447-4B52-8578-B6C4EF37DC0F}" type="presParOf" srcId="{77295B6D-2754-4812-9EA9-27EDA6DA35EA}" destId="{99DE9DE7-BAC1-4940-B0C0-685F095FC6F8}" srcOrd="5" destOrd="0" presId="urn:microsoft.com/office/officeart/2005/8/layout/hierarchy3"/>
    <dgm:cxn modelId="{990F987B-EFC3-4F3E-B990-F7F6026A4FDC}" type="presParOf" srcId="{0D3E9ED3-9D68-4E3E-A9AA-4B9ECEB7CC7A}" destId="{EF3FA611-D709-4E8C-8F02-3BFE4AFD2B99}" srcOrd="1" destOrd="0" presId="urn:microsoft.com/office/officeart/2005/8/layout/hierarchy3"/>
    <dgm:cxn modelId="{E017B3D6-128A-44A2-9A5C-69CD495FC4D8}" type="presParOf" srcId="{EF3FA611-D709-4E8C-8F02-3BFE4AFD2B99}" destId="{EB4CD3D2-4095-48C8-8002-BF74011BD9C7}" srcOrd="0" destOrd="0" presId="urn:microsoft.com/office/officeart/2005/8/layout/hierarchy3"/>
    <dgm:cxn modelId="{7BFE7F60-9C93-4C1F-85AE-7208D38FD8DD}" type="presParOf" srcId="{EB4CD3D2-4095-48C8-8002-BF74011BD9C7}" destId="{093D97B7-AD86-488D-AAF7-ECBF11C846D3}" srcOrd="0" destOrd="0" presId="urn:microsoft.com/office/officeart/2005/8/layout/hierarchy3"/>
    <dgm:cxn modelId="{153844C0-DCC8-4A91-A351-7F76012394A1}" type="presParOf" srcId="{EB4CD3D2-4095-48C8-8002-BF74011BD9C7}" destId="{5B999A6D-C355-4ADC-AEA4-0EAB75E9F901}" srcOrd="1" destOrd="0" presId="urn:microsoft.com/office/officeart/2005/8/layout/hierarchy3"/>
    <dgm:cxn modelId="{C0526E33-470F-4A3B-8195-84FA060D2193}" type="presParOf" srcId="{EF3FA611-D709-4E8C-8F02-3BFE4AFD2B99}" destId="{F3CBDAA8-F4A0-4BE6-A4D7-5E916BA17F4A}" srcOrd="1" destOrd="0" presId="urn:microsoft.com/office/officeart/2005/8/layout/hierarchy3"/>
    <dgm:cxn modelId="{2B27118D-DDEE-49CA-B105-A7DE188F7F61}" type="presParOf" srcId="{F3CBDAA8-F4A0-4BE6-A4D7-5E916BA17F4A}" destId="{936492A6-DAEF-4106-8A2C-DD210964FEE1}" srcOrd="0" destOrd="0" presId="urn:microsoft.com/office/officeart/2005/8/layout/hierarchy3"/>
    <dgm:cxn modelId="{9AC29542-FEBB-4B39-A462-F0B9D068F1D0}" type="presParOf" srcId="{F3CBDAA8-F4A0-4BE6-A4D7-5E916BA17F4A}" destId="{0201DF20-94A1-4B3E-86E6-E085F638EDE8}" srcOrd="1" destOrd="0" presId="urn:microsoft.com/office/officeart/2005/8/layout/hierarchy3"/>
    <dgm:cxn modelId="{B47B47AD-096A-46BC-B5BE-6523EE503AE6}" type="presParOf" srcId="{F3CBDAA8-F4A0-4BE6-A4D7-5E916BA17F4A}" destId="{93CB7B82-9E54-43D3-A732-27796DBFCFE4}" srcOrd="2" destOrd="0" presId="urn:microsoft.com/office/officeart/2005/8/layout/hierarchy3"/>
    <dgm:cxn modelId="{406D618B-F643-4C1B-9511-984B05A4EC1A}" type="presParOf" srcId="{F3CBDAA8-F4A0-4BE6-A4D7-5E916BA17F4A}" destId="{171AE211-F61F-4624-A26B-DA28791623A3}" srcOrd="3" destOrd="0" presId="urn:microsoft.com/office/officeart/2005/8/layout/hierarchy3"/>
    <dgm:cxn modelId="{4904539A-E418-4320-9D6D-597605993ED0}" type="presParOf" srcId="{F3CBDAA8-F4A0-4BE6-A4D7-5E916BA17F4A}" destId="{9D902C71-8FDF-46D0-A0F9-FD388059D59A}" srcOrd="4" destOrd="0" presId="urn:microsoft.com/office/officeart/2005/8/layout/hierarchy3"/>
    <dgm:cxn modelId="{12C2845D-42B7-448F-9826-94C6555507F2}" type="presParOf" srcId="{F3CBDAA8-F4A0-4BE6-A4D7-5E916BA17F4A}" destId="{07E752AD-CB01-4D1C-A620-21AC4FF9A7B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BF1E8-E64A-4D5A-8DF3-463268C6AF40}" type="doc">
      <dgm:prSet loTypeId="urn:microsoft.com/office/officeart/2005/8/layout/arrow2" loCatId="process" qsTypeId="urn:microsoft.com/office/officeart/2005/8/quickstyle/simple5" qsCatId="simple" csTypeId="urn:microsoft.com/office/officeart/2005/8/colors/accent2_4" csCatId="accent2" phldr="1"/>
      <dgm:spPr/>
    </dgm:pt>
    <dgm:pt modelId="{DACF8F83-548B-4C6F-AB79-B494FFC062F4}">
      <dgm:prSet phldrT="[Text]"/>
      <dgm:spPr/>
      <dgm:t>
        <a:bodyPr/>
        <a:lstStyle/>
        <a:p>
          <a:r>
            <a:rPr lang="en-US" dirty="0" smtClean="0"/>
            <a:t>Ramp Up</a:t>
          </a:r>
          <a:endParaRPr lang="en-US" dirty="0"/>
        </a:p>
      </dgm:t>
    </dgm:pt>
    <dgm:pt modelId="{2727BC25-A1FF-4383-A837-3254A269F972}" type="parTrans" cxnId="{62CA5879-8D43-49FA-9783-0E68F8E20910}">
      <dgm:prSet/>
      <dgm:spPr/>
      <dgm:t>
        <a:bodyPr/>
        <a:lstStyle/>
        <a:p>
          <a:endParaRPr lang="en-US"/>
        </a:p>
      </dgm:t>
    </dgm:pt>
    <dgm:pt modelId="{F28D17F7-772A-466A-8843-A637D3A3D840}" type="sibTrans" cxnId="{62CA5879-8D43-49FA-9783-0E68F8E20910}">
      <dgm:prSet/>
      <dgm:spPr/>
      <dgm:t>
        <a:bodyPr/>
        <a:lstStyle/>
        <a:p>
          <a:endParaRPr lang="en-US"/>
        </a:p>
      </dgm:t>
    </dgm:pt>
    <dgm:pt modelId="{7C1DBEDD-BE94-49F9-8E8D-4F82F19BF3A4}">
      <dgm:prSet phldrT="[Text]"/>
      <dgm:spPr/>
      <dgm:t>
        <a:bodyPr/>
        <a:lstStyle/>
        <a:p>
          <a:r>
            <a:rPr lang="en-US" dirty="0" smtClean="0"/>
            <a:t>Peak</a:t>
          </a:r>
          <a:endParaRPr lang="en-US" dirty="0"/>
        </a:p>
      </dgm:t>
    </dgm:pt>
    <dgm:pt modelId="{149A1780-E431-46B9-83D7-3B2B3BDB34C1}" type="parTrans" cxnId="{7A02361B-86A5-4F1F-B714-F572F37C2823}">
      <dgm:prSet/>
      <dgm:spPr/>
      <dgm:t>
        <a:bodyPr/>
        <a:lstStyle/>
        <a:p>
          <a:endParaRPr lang="en-US"/>
        </a:p>
      </dgm:t>
    </dgm:pt>
    <dgm:pt modelId="{6DBA4E10-A357-4D3F-85C2-A1DA5C478B70}" type="sibTrans" cxnId="{7A02361B-86A5-4F1F-B714-F572F37C2823}">
      <dgm:prSet/>
      <dgm:spPr/>
      <dgm:t>
        <a:bodyPr/>
        <a:lstStyle/>
        <a:p>
          <a:endParaRPr lang="en-US"/>
        </a:p>
      </dgm:t>
    </dgm:pt>
    <dgm:pt modelId="{EE84F169-86EA-4E52-ABF8-2182192D9572}">
      <dgm:prSet phldrT="[Text]"/>
      <dgm:spPr/>
      <dgm:t>
        <a:bodyPr/>
        <a:lstStyle/>
        <a:p>
          <a:r>
            <a:rPr lang="en-US" dirty="0" smtClean="0"/>
            <a:t>Ramp down</a:t>
          </a:r>
          <a:endParaRPr lang="en-US" dirty="0"/>
        </a:p>
      </dgm:t>
    </dgm:pt>
    <dgm:pt modelId="{A255A051-C5DC-4DBB-963A-49A7D5AFC943}" type="parTrans" cxnId="{925AD9B7-2BDD-4B42-91E2-D61FFCD475AB}">
      <dgm:prSet/>
      <dgm:spPr/>
      <dgm:t>
        <a:bodyPr/>
        <a:lstStyle/>
        <a:p>
          <a:endParaRPr lang="en-US"/>
        </a:p>
      </dgm:t>
    </dgm:pt>
    <dgm:pt modelId="{DF97BFA3-0259-449B-8CEA-120527BD4276}" type="sibTrans" cxnId="{925AD9B7-2BDD-4B42-91E2-D61FFCD475AB}">
      <dgm:prSet/>
      <dgm:spPr/>
      <dgm:t>
        <a:bodyPr/>
        <a:lstStyle/>
        <a:p>
          <a:endParaRPr lang="en-US"/>
        </a:p>
      </dgm:t>
    </dgm:pt>
    <dgm:pt modelId="{CC5EC82C-43E0-42FB-A0DA-BF40C859A90E}" type="pres">
      <dgm:prSet presAssocID="{4D9BF1E8-E64A-4D5A-8DF3-463268C6AF40}" presName="arrowDiagram" presStyleCnt="0">
        <dgm:presLayoutVars>
          <dgm:chMax val="5"/>
          <dgm:dir/>
          <dgm:resizeHandles val="exact"/>
        </dgm:presLayoutVars>
      </dgm:prSet>
      <dgm:spPr/>
    </dgm:pt>
    <dgm:pt modelId="{0CAC705E-196C-4516-B8B9-47F40C58FF2B}" type="pres">
      <dgm:prSet presAssocID="{4D9BF1E8-E64A-4D5A-8DF3-463268C6AF40}" presName="arrow" presStyleLbl="bgShp" presStyleIdx="0" presStyleCnt="1" custLinFactNeighborX="1826" custLinFactNeighborY="-55421"/>
      <dgm:spPr/>
    </dgm:pt>
    <dgm:pt modelId="{ECCE7C71-9938-4322-96C9-907C5A7B52ED}" type="pres">
      <dgm:prSet presAssocID="{4D9BF1E8-E64A-4D5A-8DF3-463268C6AF40}" presName="arrowDiagram3" presStyleCnt="0"/>
      <dgm:spPr/>
    </dgm:pt>
    <dgm:pt modelId="{CA971AD3-98AE-485B-9E94-2EBF7D204A3D}" type="pres">
      <dgm:prSet presAssocID="{DACF8F83-548B-4C6F-AB79-B494FFC062F4}" presName="bullet3a" presStyleLbl="node1" presStyleIdx="0" presStyleCnt="3"/>
      <dgm:spPr/>
    </dgm:pt>
    <dgm:pt modelId="{95ED729B-7714-45B9-9533-62B7D60CF172}" type="pres">
      <dgm:prSet presAssocID="{DACF8F83-548B-4C6F-AB79-B494FFC062F4}" presName="textBox3a" presStyleLbl="revTx" presStyleIdx="0" presStyleCnt="3">
        <dgm:presLayoutVars>
          <dgm:bulletEnabled val="1"/>
        </dgm:presLayoutVars>
      </dgm:prSet>
      <dgm:spPr/>
      <dgm:t>
        <a:bodyPr/>
        <a:lstStyle/>
        <a:p>
          <a:endParaRPr lang="en-US"/>
        </a:p>
      </dgm:t>
    </dgm:pt>
    <dgm:pt modelId="{F698F10A-1240-4EC5-B584-5119BE424145}" type="pres">
      <dgm:prSet presAssocID="{7C1DBEDD-BE94-49F9-8E8D-4F82F19BF3A4}" presName="bullet3b" presStyleLbl="node1" presStyleIdx="1" presStyleCnt="3"/>
      <dgm:spPr/>
    </dgm:pt>
    <dgm:pt modelId="{A8717CEA-E490-4ABE-BB94-5291E24152F9}" type="pres">
      <dgm:prSet presAssocID="{7C1DBEDD-BE94-49F9-8E8D-4F82F19BF3A4}" presName="textBox3b" presStyleLbl="revTx" presStyleIdx="1" presStyleCnt="3">
        <dgm:presLayoutVars>
          <dgm:bulletEnabled val="1"/>
        </dgm:presLayoutVars>
      </dgm:prSet>
      <dgm:spPr/>
      <dgm:t>
        <a:bodyPr/>
        <a:lstStyle/>
        <a:p>
          <a:endParaRPr lang="en-US"/>
        </a:p>
      </dgm:t>
    </dgm:pt>
    <dgm:pt modelId="{6D1E2D78-B6B4-41D3-9775-DE4D1079FD7E}" type="pres">
      <dgm:prSet presAssocID="{EE84F169-86EA-4E52-ABF8-2182192D9572}" presName="bullet3c" presStyleLbl="node1" presStyleIdx="2" presStyleCnt="3"/>
      <dgm:spPr/>
    </dgm:pt>
    <dgm:pt modelId="{44A985BF-A0D4-449F-B352-79E657A8AC5D}" type="pres">
      <dgm:prSet presAssocID="{EE84F169-86EA-4E52-ABF8-2182192D9572}" presName="textBox3c" presStyleLbl="revTx" presStyleIdx="2" presStyleCnt="3">
        <dgm:presLayoutVars>
          <dgm:bulletEnabled val="1"/>
        </dgm:presLayoutVars>
      </dgm:prSet>
      <dgm:spPr/>
      <dgm:t>
        <a:bodyPr/>
        <a:lstStyle/>
        <a:p>
          <a:endParaRPr lang="en-US"/>
        </a:p>
      </dgm:t>
    </dgm:pt>
  </dgm:ptLst>
  <dgm:cxnLst>
    <dgm:cxn modelId="{04A38B03-04BD-44B8-9480-FFE78EAF3971}" type="presOf" srcId="{7C1DBEDD-BE94-49F9-8E8D-4F82F19BF3A4}" destId="{A8717CEA-E490-4ABE-BB94-5291E24152F9}" srcOrd="0" destOrd="0" presId="urn:microsoft.com/office/officeart/2005/8/layout/arrow2"/>
    <dgm:cxn modelId="{266E07E0-6A0F-43C4-8177-6A26B191A5F7}" type="presOf" srcId="{DACF8F83-548B-4C6F-AB79-B494FFC062F4}" destId="{95ED729B-7714-45B9-9533-62B7D60CF172}" srcOrd="0" destOrd="0" presId="urn:microsoft.com/office/officeart/2005/8/layout/arrow2"/>
    <dgm:cxn modelId="{B265C75D-A99F-45DA-8A8B-A27E9019839C}" type="presOf" srcId="{EE84F169-86EA-4E52-ABF8-2182192D9572}" destId="{44A985BF-A0D4-449F-B352-79E657A8AC5D}" srcOrd="0" destOrd="0" presId="urn:microsoft.com/office/officeart/2005/8/layout/arrow2"/>
    <dgm:cxn modelId="{62CA5879-8D43-49FA-9783-0E68F8E20910}" srcId="{4D9BF1E8-E64A-4D5A-8DF3-463268C6AF40}" destId="{DACF8F83-548B-4C6F-AB79-B494FFC062F4}" srcOrd="0" destOrd="0" parTransId="{2727BC25-A1FF-4383-A837-3254A269F972}" sibTransId="{F28D17F7-772A-466A-8843-A637D3A3D840}"/>
    <dgm:cxn modelId="{925AD9B7-2BDD-4B42-91E2-D61FFCD475AB}" srcId="{4D9BF1E8-E64A-4D5A-8DF3-463268C6AF40}" destId="{EE84F169-86EA-4E52-ABF8-2182192D9572}" srcOrd="2" destOrd="0" parTransId="{A255A051-C5DC-4DBB-963A-49A7D5AFC943}" sibTransId="{DF97BFA3-0259-449B-8CEA-120527BD4276}"/>
    <dgm:cxn modelId="{7A02361B-86A5-4F1F-B714-F572F37C2823}" srcId="{4D9BF1E8-E64A-4D5A-8DF3-463268C6AF40}" destId="{7C1DBEDD-BE94-49F9-8E8D-4F82F19BF3A4}" srcOrd="1" destOrd="0" parTransId="{149A1780-E431-46B9-83D7-3B2B3BDB34C1}" sibTransId="{6DBA4E10-A357-4D3F-85C2-A1DA5C478B70}"/>
    <dgm:cxn modelId="{169F69D2-8161-46BF-A7B5-363CABFBEB76}" type="presOf" srcId="{4D9BF1E8-E64A-4D5A-8DF3-463268C6AF40}" destId="{CC5EC82C-43E0-42FB-A0DA-BF40C859A90E}" srcOrd="0" destOrd="0" presId="urn:microsoft.com/office/officeart/2005/8/layout/arrow2"/>
    <dgm:cxn modelId="{98DBCC18-6346-41D0-8BC5-7EF9FB2C9AA2}" type="presParOf" srcId="{CC5EC82C-43E0-42FB-A0DA-BF40C859A90E}" destId="{0CAC705E-196C-4516-B8B9-47F40C58FF2B}" srcOrd="0" destOrd="0" presId="urn:microsoft.com/office/officeart/2005/8/layout/arrow2"/>
    <dgm:cxn modelId="{628CA862-7BF1-4A37-814C-FD9B8ECF3D53}" type="presParOf" srcId="{CC5EC82C-43E0-42FB-A0DA-BF40C859A90E}" destId="{ECCE7C71-9938-4322-96C9-907C5A7B52ED}" srcOrd="1" destOrd="0" presId="urn:microsoft.com/office/officeart/2005/8/layout/arrow2"/>
    <dgm:cxn modelId="{DEAE57CE-84CC-4F4F-835F-2F3C539E987F}" type="presParOf" srcId="{ECCE7C71-9938-4322-96C9-907C5A7B52ED}" destId="{CA971AD3-98AE-485B-9E94-2EBF7D204A3D}" srcOrd="0" destOrd="0" presId="urn:microsoft.com/office/officeart/2005/8/layout/arrow2"/>
    <dgm:cxn modelId="{3A2EA14B-E9CD-41AD-B033-D604A668F8DB}" type="presParOf" srcId="{ECCE7C71-9938-4322-96C9-907C5A7B52ED}" destId="{95ED729B-7714-45B9-9533-62B7D60CF172}" srcOrd="1" destOrd="0" presId="urn:microsoft.com/office/officeart/2005/8/layout/arrow2"/>
    <dgm:cxn modelId="{D3162549-6A8B-401D-812D-D6B04691D721}" type="presParOf" srcId="{ECCE7C71-9938-4322-96C9-907C5A7B52ED}" destId="{F698F10A-1240-4EC5-B584-5119BE424145}" srcOrd="2" destOrd="0" presId="urn:microsoft.com/office/officeart/2005/8/layout/arrow2"/>
    <dgm:cxn modelId="{68B8B2DA-7EF5-4CDB-82F1-C889EACA6CB6}" type="presParOf" srcId="{ECCE7C71-9938-4322-96C9-907C5A7B52ED}" destId="{A8717CEA-E490-4ABE-BB94-5291E24152F9}" srcOrd="3" destOrd="0" presId="urn:microsoft.com/office/officeart/2005/8/layout/arrow2"/>
    <dgm:cxn modelId="{3BE48B67-1E25-4BBD-A3DE-2F0DB0021D3E}" type="presParOf" srcId="{ECCE7C71-9938-4322-96C9-907C5A7B52ED}" destId="{6D1E2D78-B6B4-41D3-9775-DE4D1079FD7E}" srcOrd="4" destOrd="0" presId="urn:microsoft.com/office/officeart/2005/8/layout/arrow2"/>
    <dgm:cxn modelId="{2E696E3D-C099-478E-95D8-B417A1A81BDF}" type="presParOf" srcId="{ECCE7C71-9938-4322-96C9-907C5A7B52ED}" destId="{44A985BF-A0D4-449F-B352-79E657A8AC5D}"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B10CB3-7E07-45FD-A3E9-808177166BA0}"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en-US"/>
        </a:p>
      </dgm:t>
    </dgm:pt>
    <dgm:pt modelId="{C6B695AB-6964-4E02-9121-76ECA002C70F}">
      <dgm:prSet phldrT="[Text]" custT="1"/>
      <dgm:spPr/>
      <dgm:t>
        <a:bodyPr/>
        <a:lstStyle/>
        <a:p>
          <a:r>
            <a:rPr lang="en-US" sz="4000" dirty="0" smtClean="0">
              <a:solidFill>
                <a:schemeClr val="bg1"/>
              </a:solidFill>
            </a:rPr>
            <a:t>ACCEPTS</a:t>
          </a:r>
          <a:endParaRPr lang="en-US" sz="4000" dirty="0">
            <a:solidFill>
              <a:schemeClr val="bg1"/>
            </a:solidFill>
          </a:endParaRPr>
        </a:p>
      </dgm:t>
    </dgm:pt>
    <dgm:pt modelId="{2BBF105D-3DDD-43BC-B9A4-E43FCCADBC98}" type="parTrans" cxnId="{E4E09F04-743C-4D81-8630-717EDC990F1F}">
      <dgm:prSet/>
      <dgm:spPr/>
      <dgm:t>
        <a:bodyPr/>
        <a:lstStyle/>
        <a:p>
          <a:endParaRPr lang="en-US"/>
        </a:p>
      </dgm:t>
    </dgm:pt>
    <dgm:pt modelId="{953F3C7F-1FFE-4BF7-9BC0-DEC5450D2C50}" type="sibTrans" cxnId="{E4E09F04-743C-4D81-8630-717EDC990F1F}">
      <dgm:prSet/>
      <dgm:spPr/>
      <dgm:t>
        <a:bodyPr/>
        <a:lstStyle/>
        <a:p>
          <a:endParaRPr lang="en-US"/>
        </a:p>
      </dgm:t>
    </dgm:pt>
    <dgm:pt modelId="{1E00FED9-31A7-4750-B150-31E024A6619B}">
      <dgm:prSet phldrT="[Text]" custT="1"/>
      <dgm:spPr/>
      <dgm:t>
        <a:bodyPr/>
        <a:lstStyle/>
        <a:p>
          <a:r>
            <a:rPr lang="en-US" sz="2000" dirty="0" smtClean="0"/>
            <a:t>Distraction When Distressed</a:t>
          </a:r>
          <a:endParaRPr lang="en-US" sz="2000" dirty="0"/>
        </a:p>
      </dgm:t>
    </dgm:pt>
    <dgm:pt modelId="{E0CF4D0C-AB63-43F2-979C-90C9EAAB3B6D}" type="parTrans" cxnId="{002491E5-90F5-4389-AC0A-BF09858E4B4A}">
      <dgm:prSet/>
      <dgm:spPr/>
      <dgm:t>
        <a:bodyPr/>
        <a:lstStyle/>
        <a:p>
          <a:endParaRPr lang="en-US"/>
        </a:p>
      </dgm:t>
    </dgm:pt>
    <dgm:pt modelId="{21B24BC2-6BCB-409B-B946-458A1561F4B3}" type="sibTrans" cxnId="{002491E5-90F5-4389-AC0A-BF09858E4B4A}">
      <dgm:prSet/>
      <dgm:spPr/>
      <dgm:t>
        <a:bodyPr/>
        <a:lstStyle/>
        <a:p>
          <a:endParaRPr lang="en-US"/>
        </a:p>
      </dgm:t>
    </dgm:pt>
    <dgm:pt modelId="{19B3863A-DB78-4E2A-B867-862167936F60}">
      <dgm:prSet phldrT="[Text]"/>
      <dgm:spPr/>
      <dgm:t>
        <a:bodyPr/>
        <a:lstStyle/>
        <a:p>
          <a:endParaRPr lang="en-US" sz="1700" dirty="0"/>
        </a:p>
      </dgm:t>
    </dgm:pt>
    <dgm:pt modelId="{9531BB28-F9BD-4A3A-A78A-12F465381C30}" type="parTrans" cxnId="{405F1B9D-CEB7-4138-8F9F-C3E1C2ED0DB5}">
      <dgm:prSet/>
      <dgm:spPr/>
      <dgm:t>
        <a:bodyPr/>
        <a:lstStyle/>
        <a:p>
          <a:endParaRPr lang="en-US"/>
        </a:p>
      </dgm:t>
    </dgm:pt>
    <dgm:pt modelId="{C29E050D-8A07-4EF0-9329-136A8A082940}" type="sibTrans" cxnId="{405F1B9D-CEB7-4138-8F9F-C3E1C2ED0DB5}">
      <dgm:prSet/>
      <dgm:spPr/>
      <dgm:t>
        <a:bodyPr/>
        <a:lstStyle/>
        <a:p>
          <a:endParaRPr lang="en-US"/>
        </a:p>
      </dgm:t>
    </dgm:pt>
    <dgm:pt modelId="{98235929-7E00-4A5B-BC21-724A58359DF9}">
      <dgm:prSet phldrT="[Text]"/>
      <dgm:spPr/>
      <dgm:t>
        <a:bodyPr/>
        <a:lstStyle/>
        <a:p>
          <a:r>
            <a:rPr lang="en-US" dirty="0" smtClean="0">
              <a:solidFill>
                <a:schemeClr val="bg1"/>
              </a:solidFill>
            </a:rPr>
            <a:t>IMPROVE</a:t>
          </a:r>
          <a:endParaRPr lang="en-US" dirty="0">
            <a:solidFill>
              <a:schemeClr val="bg1"/>
            </a:solidFill>
          </a:endParaRPr>
        </a:p>
      </dgm:t>
    </dgm:pt>
    <dgm:pt modelId="{7C132315-37F1-4434-85FB-AAA50B286DAD}" type="parTrans" cxnId="{CB5FF74D-C6B9-4F84-BCED-70070924E1B0}">
      <dgm:prSet/>
      <dgm:spPr/>
      <dgm:t>
        <a:bodyPr/>
        <a:lstStyle/>
        <a:p>
          <a:endParaRPr lang="en-US"/>
        </a:p>
      </dgm:t>
    </dgm:pt>
    <dgm:pt modelId="{31DC958B-692D-4AFB-BF14-14AA81DFEB90}" type="sibTrans" cxnId="{CB5FF74D-C6B9-4F84-BCED-70070924E1B0}">
      <dgm:prSet/>
      <dgm:spPr/>
      <dgm:t>
        <a:bodyPr/>
        <a:lstStyle/>
        <a:p>
          <a:endParaRPr lang="en-US"/>
        </a:p>
      </dgm:t>
    </dgm:pt>
    <dgm:pt modelId="{34944EC0-5268-4606-B3B5-8C8B96F8E0F4}">
      <dgm:prSet phldrT="[Text]" custT="1"/>
      <dgm:spPr/>
      <dgm:t>
        <a:bodyPr/>
        <a:lstStyle/>
        <a:p>
          <a:r>
            <a:rPr lang="en-US" sz="1800" dirty="0" smtClean="0"/>
            <a:t>Getting through difficult moments</a:t>
          </a:r>
          <a:endParaRPr lang="en-US" sz="1800" dirty="0"/>
        </a:p>
      </dgm:t>
    </dgm:pt>
    <dgm:pt modelId="{CDC2D039-1818-4A03-B140-119C8DA6F97E}" type="parTrans" cxnId="{4DBACBC3-609B-475D-9773-EAA3B30D7858}">
      <dgm:prSet/>
      <dgm:spPr/>
      <dgm:t>
        <a:bodyPr/>
        <a:lstStyle/>
        <a:p>
          <a:endParaRPr lang="en-US"/>
        </a:p>
      </dgm:t>
    </dgm:pt>
    <dgm:pt modelId="{A2B0B390-BA3D-482B-95D2-98FECA9189EC}" type="sibTrans" cxnId="{4DBACBC3-609B-475D-9773-EAA3B30D7858}">
      <dgm:prSet/>
      <dgm:spPr/>
      <dgm:t>
        <a:bodyPr/>
        <a:lstStyle/>
        <a:p>
          <a:endParaRPr lang="en-US"/>
        </a:p>
      </dgm:t>
    </dgm:pt>
    <dgm:pt modelId="{2AB64665-52F4-4FCA-940D-6523E6BC2550}">
      <dgm:prSet/>
      <dgm:spPr/>
      <dgm:t>
        <a:bodyPr/>
        <a:lstStyle/>
        <a:p>
          <a:endParaRPr lang="en-US" sz="1700" dirty="0"/>
        </a:p>
      </dgm:t>
    </dgm:pt>
    <dgm:pt modelId="{49AC0455-13AB-4179-B82D-D089831A60C1}" type="parTrans" cxnId="{407F78B4-2A4D-47E1-913B-ED1B640D9B9F}">
      <dgm:prSet/>
      <dgm:spPr/>
      <dgm:t>
        <a:bodyPr/>
        <a:lstStyle/>
        <a:p>
          <a:endParaRPr lang="en-US"/>
        </a:p>
      </dgm:t>
    </dgm:pt>
    <dgm:pt modelId="{EB80672F-CB2B-4FDD-BE19-6B8D3FB73D20}" type="sibTrans" cxnId="{407F78B4-2A4D-47E1-913B-ED1B640D9B9F}">
      <dgm:prSet/>
      <dgm:spPr/>
      <dgm:t>
        <a:bodyPr/>
        <a:lstStyle/>
        <a:p>
          <a:endParaRPr lang="en-US"/>
        </a:p>
      </dgm:t>
    </dgm:pt>
    <dgm:pt modelId="{6387425F-F43A-43E6-981F-11A95BC7A2CC}">
      <dgm:prSet/>
      <dgm:spPr/>
      <dgm:t>
        <a:bodyPr/>
        <a:lstStyle/>
        <a:p>
          <a:r>
            <a:rPr lang="en-US" dirty="0" smtClean="0">
              <a:solidFill>
                <a:schemeClr val="bg1"/>
              </a:solidFill>
            </a:rPr>
            <a:t>Urge Surfing</a:t>
          </a:r>
          <a:endParaRPr lang="en-US" dirty="0">
            <a:solidFill>
              <a:schemeClr val="bg1"/>
            </a:solidFill>
          </a:endParaRPr>
        </a:p>
      </dgm:t>
    </dgm:pt>
    <dgm:pt modelId="{B01C512B-45B2-48DC-996F-00DB30AEC4CE}" type="parTrans" cxnId="{627F7EF8-4A7C-476A-8284-E8512B01AA8D}">
      <dgm:prSet/>
      <dgm:spPr/>
      <dgm:t>
        <a:bodyPr/>
        <a:lstStyle/>
        <a:p>
          <a:endParaRPr lang="en-US"/>
        </a:p>
      </dgm:t>
    </dgm:pt>
    <dgm:pt modelId="{7FD97F15-B468-4343-A99B-000327157975}" type="sibTrans" cxnId="{627F7EF8-4A7C-476A-8284-E8512B01AA8D}">
      <dgm:prSet/>
      <dgm:spPr/>
      <dgm:t>
        <a:bodyPr/>
        <a:lstStyle/>
        <a:p>
          <a:endParaRPr lang="en-US"/>
        </a:p>
      </dgm:t>
    </dgm:pt>
    <dgm:pt modelId="{F648E906-D233-4B85-9EC6-F740A6E92C90}">
      <dgm:prSet phldrT="[Text]" custT="1"/>
      <dgm:spPr/>
      <dgm:t>
        <a:bodyPr/>
        <a:lstStyle/>
        <a:p>
          <a:r>
            <a:rPr lang="en-US" sz="1800" dirty="0" smtClean="0"/>
            <a:t>Making meaning out of tough times</a:t>
          </a:r>
          <a:endParaRPr lang="en-US" sz="1800" dirty="0"/>
        </a:p>
      </dgm:t>
    </dgm:pt>
    <dgm:pt modelId="{CB794C0B-C260-407E-81C8-7EC60E7C7A3C}" type="parTrans" cxnId="{E089478B-B509-4105-B958-431E36F882CF}">
      <dgm:prSet/>
      <dgm:spPr/>
      <dgm:t>
        <a:bodyPr/>
        <a:lstStyle/>
        <a:p>
          <a:endParaRPr lang="en-US"/>
        </a:p>
      </dgm:t>
    </dgm:pt>
    <dgm:pt modelId="{4E36CD25-6FCE-4527-80F2-21FDC2699371}" type="sibTrans" cxnId="{E089478B-B509-4105-B958-431E36F882CF}">
      <dgm:prSet/>
      <dgm:spPr/>
      <dgm:t>
        <a:bodyPr/>
        <a:lstStyle/>
        <a:p>
          <a:endParaRPr lang="en-US"/>
        </a:p>
      </dgm:t>
    </dgm:pt>
    <dgm:pt modelId="{3ACC7DA5-1B02-47E9-B3BC-C39BE8F41563}">
      <dgm:prSet custT="1"/>
      <dgm:spPr/>
      <dgm:t>
        <a:bodyPr/>
        <a:lstStyle/>
        <a:p>
          <a:r>
            <a:rPr lang="en-US" sz="2000" dirty="0" smtClean="0"/>
            <a:t>Getting through urge to engage in impulsive behaviors</a:t>
          </a:r>
          <a:endParaRPr lang="en-US" sz="2000" dirty="0"/>
        </a:p>
      </dgm:t>
    </dgm:pt>
    <dgm:pt modelId="{49CAF39F-3751-4416-831C-93278225BAFF}" type="parTrans" cxnId="{1DC08484-CF6E-4CDE-809C-336D4FD7B3F3}">
      <dgm:prSet/>
      <dgm:spPr/>
      <dgm:t>
        <a:bodyPr/>
        <a:lstStyle/>
        <a:p>
          <a:endParaRPr lang="en-US"/>
        </a:p>
      </dgm:t>
    </dgm:pt>
    <dgm:pt modelId="{0FD30605-9E17-4E03-B77C-D881E5CBC15D}" type="sibTrans" cxnId="{1DC08484-CF6E-4CDE-809C-336D4FD7B3F3}">
      <dgm:prSet/>
      <dgm:spPr/>
      <dgm:t>
        <a:bodyPr/>
        <a:lstStyle/>
        <a:p>
          <a:endParaRPr lang="en-US"/>
        </a:p>
      </dgm:t>
    </dgm:pt>
    <dgm:pt modelId="{F9436F04-835F-4BE1-A6BD-7DB78B35C66E}">
      <dgm:prSet phldrT="[Text]" custT="1"/>
      <dgm:spPr/>
      <dgm:t>
        <a:bodyPr/>
        <a:lstStyle/>
        <a:p>
          <a:r>
            <a:rPr lang="en-US" sz="2000" dirty="0" smtClean="0"/>
            <a:t>Doing something else until Wise</a:t>
          </a:r>
          <a:endParaRPr lang="en-US" sz="2000" dirty="0"/>
        </a:p>
      </dgm:t>
    </dgm:pt>
    <dgm:pt modelId="{4C25E9C8-B0E0-483D-BD45-31EAA05BDB3E}" type="parTrans" cxnId="{8E2F277A-DE35-487B-B0F0-0304AF4E7D94}">
      <dgm:prSet/>
      <dgm:spPr/>
      <dgm:t>
        <a:bodyPr/>
        <a:lstStyle/>
        <a:p>
          <a:endParaRPr lang="en-US"/>
        </a:p>
      </dgm:t>
    </dgm:pt>
    <dgm:pt modelId="{2A56CB0B-228C-4FBB-A351-A965279D19C2}" type="sibTrans" cxnId="{8E2F277A-DE35-487B-B0F0-0304AF4E7D94}">
      <dgm:prSet/>
      <dgm:spPr/>
      <dgm:t>
        <a:bodyPr/>
        <a:lstStyle/>
        <a:p>
          <a:endParaRPr lang="en-US"/>
        </a:p>
      </dgm:t>
    </dgm:pt>
    <dgm:pt modelId="{31D773B6-F152-4C6E-9963-147EB9E2308E}">
      <dgm:prSet phldrT="[Text]" custT="1"/>
      <dgm:spPr/>
      <dgm:t>
        <a:bodyPr/>
        <a:lstStyle/>
        <a:p>
          <a:endParaRPr lang="en-US" sz="2000" dirty="0"/>
        </a:p>
      </dgm:t>
    </dgm:pt>
    <dgm:pt modelId="{410916D7-0092-4427-9DE3-4A9CC6E0D7F2}">
      <dgm:prSet phldrT="[Text]" custT="1"/>
      <dgm:spPr/>
      <dgm:t>
        <a:bodyPr/>
        <a:lstStyle/>
        <a:p>
          <a:r>
            <a:rPr lang="en-US" sz="2000" dirty="0" smtClean="0"/>
            <a:t>Short-term vs</a:t>
          </a:r>
          <a:r>
            <a:rPr lang="en-US" sz="2000" smtClean="0"/>
            <a:t>. Long term </a:t>
          </a:r>
          <a:r>
            <a:rPr lang="en-US" sz="2000" dirty="0" smtClean="0"/>
            <a:t>Goals</a:t>
          </a:r>
          <a:endParaRPr lang="en-US" sz="2000" dirty="0"/>
        </a:p>
      </dgm:t>
    </dgm:pt>
    <dgm:pt modelId="{9656B63E-AEC3-488F-A1A0-12E4B0612E71}">
      <dgm:prSet phldrT="[Text]" custT="1"/>
      <dgm:spPr/>
      <dgm:t>
        <a:bodyPr/>
        <a:lstStyle/>
        <a:p>
          <a:r>
            <a:rPr lang="en-US" sz="2000" dirty="0" smtClean="0"/>
            <a:t>Motivate for Behavior Change</a:t>
          </a:r>
          <a:endParaRPr lang="en-US" sz="2000" dirty="0"/>
        </a:p>
      </dgm:t>
    </dgm:pt>
    <dgm:pt modelId="{391625DD-B902-494D-A1A9-A7144ECCEB0D}">
      <dgm:prSet phldrT="[Text]"/>
      <dgm:spPr/>
      <dgm:t>
        <a:bodyPr/>
        <a:lstStyle/>
        <a:p>
          <a:r>
            <a:rPr lang="en-US" dirty="0" smtClean="0">
              <a:solidFill>
                <a:schemeClr val="bg1"/>
              </a:solidFill>
            </a:rPr>
            <a:t>Pros &amp; Cons</a:t>
          </a:r>
          <a:endParaRPr lang="en-US" dirty="0">
            <a:solidFill>
              <a:schemeClr val="bg1"/>
            </a:solidFill>
          </a:endParaRPr>
        </a:p>
      </dgm:t>
    </dgm:pt>
    <dgm:pt modelId="{F863729E-CDD9-4F4C-9825-E55A1BDC11BA}" type="sibTrans" cxnId="{73BDEB7D-4000-4A74-A990-F1B7F2B56645}">
      <dgm:prSet/>
      <dgm:spPr/>
      <dgm:t>
        <a:bodyPr/>
        <a:lstStyle/>
        <a:p>
          <a:endParaRPr lang="en-US"/>
        </a:p>
      </dgm:t>
    </dgm:pt>
    <dgm:pt modelId="{87D32EA4-69BA-46C1-AD91-D29AF6322E57}" type="parTrans" cxnId="{73BDEB7D-4000-4A74-A990-F1B7F2B56645}">
      <dgm:prSet/>
      <dgm:spPr/>
      <dgm:t>
        <a:bodyPr/>
        <a:lstStyle/>
        <a:p>
          <a:endParaRPr lang="en-US"/>
        </a:p>
      </dgm:t>
    </dgm:pt>
    <dgm:pt modelId="{C866996F-5B41-4189-AEB9-BD78E3DB15EF}" type="sibTrans" cxnId="{43020DB4-CDFC-482D-AF01-35400C7711BC}">
      <dgm:prSet/>
      <dgm:spPr/>
      <dgm:t>
        <a:bodyPr/>
        <a:lstStyle/>
        <a:p>
          <a:endParaRPr lang="en-US"/>
        </a:p>
      </dgm:t>
    </dgm:pt>
    <dgm:pt modelId="{7A7699DC-DF4B-4091-B18C-81AC08F8BB53}" type="parTrans" cxnId="{43020DB4-CDFC-482D-AF01-35400C7711BC}">
      <dgm:prSet/>
      <dgm:spPr/>
      <dgm:t>
        <a:bodyPr/>
        <a:lstStyle/>
        <a:p>
          <a:endParaRPr lang="en-US"/>
        </a:p>
      </dgm:t>
    </dgm:pt>
    <dgm:pt modelId="{AF4AEE8B-31CA-45E6-86C3-9AAF16482E00}" type="sibTrans" cxnId="{8F6D7308-1A71-4C6A-8CF0-D004C0169310}">
      <dgm:prSet/>
      <dgm:spPr/>
      <dgm:t>
        <a:bodyPr/>
        <a:lstStyle/>
        <a:p>
          <a:endParaRPr lang="en-US"/>
        </a:p>
      </dgm:t>
    </dgm:pt>
    <dgm:pt modelId="{DCC8516E-14C1-45EE-9273-509FB0F9ECAE}" type="parTrans" cxnId="{8F6D7308-1A71-4C6A-8CF0-D004C0169310}">
      <dgm:prSet/>
      <dgm:spPr/>
      <dgm:t>
        <a:bodyPr/>
        <a:lstStyle/>
        <a:p>
          <a:endParaRPr lang="en-US"/>
        </a:p>
      </dgm:t>
    </dgm:pt>
    <dgm:pt modelId="{B5C3A94D-5AD0-43A2-B648-A502EB3FACE8}" type="sibTrans" cxnId="{266B7EC3-53A7-4972-9DA9-C9B392C1D6DF}">
      <dgm:prSet/>
      <dgm:spPr/>
      <dgm:t>
        <a:bodyPr/>
        <a:lstStyle/>
        <a:p>
          <a:endParaRPr lang="en-US"/>
        </a:p>
      </dgm:t>
    </dgm:pt>
    <dgm:pt modelId="{14D79ECB-8173-490E-9459-D3AEFE9814CC}" type="parTrans" cxnId="{266B7EC3-53A7-4972-9DA9-C9B392C1D6DF}">
      <dgm:prSet/>
      <dgm:spPr/>
      <dgm:t>
        <a:bodyPr/>
        <a:lstStyle/>
        <a:p>
          <a:endParaRPr lang="en-US"/>
        </a:p>
      </dgm:t>
    </dgm:pt>
    <dgm:pt modelId="{5D486A39-719F-4890-8759-D88E756C5EFC}" type="pres">
      <dgm:prSet presAssocID="{0DB10CB3-7E07-45FD-A3E9-808177166BA0}" presName="Name0" presStyleCnt="0">
        <dgm:presLayoutVars>
          <dgm:dir/>
          <dgm:animLvl val="lvl"/>
          <dgm:resizeHandles/>
        </dgm:presLayoutVars>
      </dgm:prSet>
      <dgm:spPr/>
      <dgm:t>
        <a:bodyPr/>
        <a:lstStyle/>
        <a:p>
          <a:endParaRPr lang="en-US"/>
        </a:p>
      </dgm:t>
    </dgm:pt>
    <dgm:pt modelId="{CC47E314-6251-4A4B-BAC2-AD8B1237430C}" type="pres">
      <dgm:prSet presAssocID="{C6B695AB-6964-4E02-9121-76ECA002C70F}" presName="linNode" presStyleCnt="0"/>
      <dgm:spPr/>
    </dgm:pt>
    <dgm:pt modelId="{DD6D7CA4-49D3-4BEF-945B-9A1BD64BCEE0}" type="pres">
      <dgm:prSet presAssocID="{C6B695AB-6964-4E02-9121-76ECA002C70F}" presName="parentShp" presStyleLbl="node1" presStyleIdx="0" presStyleCnt="4" custScaleY="86678">
        <dgm:presLayoutVars>
          <dgm:bulletEnabled val="1"/>
        </dgm:presLayoutVars>
      </dgm:prSet>
      <dgm:spPr/>
      <dgm:t>
        <a:bodyPr/>
        <a:lstStyle/>
        <a:p>
          <a:endParaRPr lang="en-US"/>
        </a:p>
      </dgm:t>
    </dgm:pt>
    <dgm:pt modelId="{DE7F00F2-2F08-4FE4-BE12-064E42B3B745}" type="pres">
      <dgm:prSet presAssocID="{C6B695AB-6964-4E02-9121-76ECA002C70F}" presName="childShp" presStyleLbl="bgAccFollowNode1" presStyleIdx="0" presStyleCnt="4">
        <dgm:presLayoutVars>
          <dgm:bulletEnabled val="1"/>
        </dgm:presLayoutVars>
      </dgm:prSet>
      <dgm:spPr/>
      <dgm:t>
        <a:bodyPr/>
        <a:lstStyle/>
        <a:p>
          <a:endParaRPr lang="en-US"/>
        </a:p>
      </dgm:t>
    </dgm:pt>
    <dgm:pt modelId="{36C98603-6645-4438-91BC-B81714F93F47}" type="pres">
      <dgm:prSet presAssocID="{953F3C7F-1FFE-4BF7-9BC0-DEC5450D2C50}" presName="spacing" presStyleCnt="0"/>
      <dgm:spPr/>
    </dgm:pt>
    <dgm:pt modelId="{17565ACC-96D7-44F5-B610-5544740475E1}" type="pres">
      <dgm:prSet presAssocID="{98235929-7E00-4A5B-BC21-724A58359DF9}" presName="linNode" presStyleCnt="0"/>
      <dgm:spPr/>
    </dgm:pt>
    <dgm:pt modelId="{FD7EDBE0-3C13-4C35-9DED-707476FF85A2}" type="pres">
      <dgm:prSet presAssocID="{98235929-7E00-4A5B-BC21-724A58359DF9}" presName="parentShp" presStyleLbl="node1" presStyleIdx="1" presStyleCnt="4" custScaleY="97423" custLinFactNeighborX="782" custLinFactNeighborY="-7133">
        <dgm:presLayoutVars>
          <dgm:bulletEnabled val="1"/>
        </dgm:presLayoutVars>
      </dgm:prSet>
      <dgm:spPr/>
      <dgm:t>
        <a:bodyPr/>
        <a:lstStyle/>
        <a:p>
          <a:endParaRPr lang="en-US"/>
        </a:p>
      </dgm:t>
    </dgm:pt>
    <dgm:pt modelId="{6CFDA230-C29B-4595-AA21-EAB91403CD5B}" type="pres">
      <dgm:prSet presAssocID="{98235929-7E00-4A5B-BC21-724A58359DF9}" presName="childShp" presStyleLbl="bgAccFollowNode1" presStyleIdx="1" presStyleCnt="4" custLinFactNeighborX="391" custLinFactNeighborY="-6810">
        <dgm:presLayoutVars>
          <dgm:bulletEnabled val="1"/>
        </dgm:presLayoutVars>
      </dgm:prSet>
      <dgm:spPr/>
      <dgm:t>
        <a:bodyPr/>
        <a:lstStyle/>
        <a:p>
          <a:endParaRPr lang="en-US"/>
        </a:p>
      </dgm:t>
    </dgm:pt>
    <dgm:pt modelId="{4CFA2582-A941-4823-901A-104D4CF45728}" type="pres">
      <dgm:prSet presAssocID="{31DC958B-692D-4AFB-BF14-14AA81DFEB90}" presName="spacing" presStyleCnt="0"/>
      <dgm:spPr/>
    </dgm:pt>
    <dgm:pt modelId="{29E1447C-1F7F-438F-A4BA-31212B6965FF}" type="pres">
      <dgm:prSet presAssocID="{6387425F-F43A-43E6-981F-11A95BC7A2CC}" presName="linNode" presStyleCnt="0"/>
      <dgm:spPr/>
    </dgm:pt>
    <dgm:pt modelId="{848B7D0A-91ED-4762-9173-FB5F43381F11}" type="pres">
      <dgm:prSet presAssocID="{6387425F-F43A-43E6-981F-11A95BC7A2CC}" presName="parentShp" presStyleLbl="node1" presStyleIdx="2" presStyleCnt="4" custLinFactY="20333" custLinFactNeighborY="100000">
        <dgm:presLayoutVars>
          <dgm:bulletEnabled val="1"/>
        </dgm:presLayoutVars>
      </dgm:prSet>
      <dgm:spPr/>
      <dgm:t>
        <a:bodyPr/>
        <a:lstStyle/>
        <a:p>
          <a:endParaRPr lang="en-US"/>
        </a:p>
      </dgm:t>
    </dgm:pt>
    <dgm:pt modelId="{012183E4-40D1-4AC5-92CC-F2324ED971FC}" type="pres">
      <dgm:prSet presAssocID="{6387425F-F43A-43E6-981F-11A95BC7A2CC}" presName="childShp" presStyleLbl="bgAccFollowNode1" presStyleIdx="2" presStyleCnt="4" custLinFactY="5638" custLinFactNeighborX="1852" custLinFactNeighborY="100000">
        <dgm:presLayoutVars>
          <dgm:bulletEnabled val="1"/>
        </dgm:presLayoutVars>
      </dgm:prSet>
      <dgm:spPr/>
      <dgm:t>
        <a:bodyPr/>
        <a:lstStyle/>
        <a:p>
          <a:endParaRPr lang="en-US"/>
        </a:p>
      </dgm:t>
    </dgm:pt>
    <dgm:pt modelId="{05A4C524-F434-46B0-B342-E9B2AD845417}" type="pres">
      <dgm:prSet presAssocID="{7FD97F15-B468-4343-A99B-000327157975}" presName="spacing" presStyleCnt="0"/>
      <dgm:spPr/>
    </dgm:pt>
    <dgm:pt modelId="{766B35D3-3F82-430D-A4A5-8F6807D989B7}" type="pres">
      <dgm:prSet presAssocID="{391625DD-B902-494D-A1A9-A7144ECCEB0D}" presName="linNode" presStyleCnt="0"/>
      <dgm:spPr/>
    </dgm:pt>
    <dgm:pt modelId="{63BA612D-5491-465B-B636-094CD16183EE}" type="pres">
      <dgm:prSet presAssocID="{391625DD-B902-494D-A1A9-A7144ECCEB0D}" presName="parentShp" presStyleLbl="node1" presStyleIdx="3" presStyleCnt="4" custLinFactY="-12404" custLinFactNeighborX="261" custLinFactNeighborY="-100000">
        <dgm:presLayoutVars>
          <dgm:bulletEnabled val="1"/>
        </dgm:presLayoutVars>
      </dgm:prSet>
      <dgm:spPr/>
      <dgm:t>
        <a:bodyPr/>
        <a:lstStyle/>
        <a:p>
          <a:endParaRPr lang="en-US"/>
        </a:p>
      </dgm:t>
    </dgm:pt>
    <dgm:pt modelId="{7A07838E-BBA0-446B-BE09-B27687F92C7F}" type="pres">
      <dgm:prSet presAssocID="{391625DD-B902-494D-A1A9-A7144ECCEB0D}" presName="childShp" presStyleLbl="bgAccFollowNode1" presStyleIdx="3" presStyleCnt="4" custLinFactY="-8343" custLinFactNeighborX="782" custLinFactNeighborY="-100000">
        <dgm:presLayoutVars>
          <dgm:bulletEnabled val="1"/>
        </dgm:presLayoutVars>
      </dgm:prSet>
      <dgm:spPr/>
      <dgm:t>
        <a:bodyPr/>
        <a:lstStyle/>
        <a:p>
          <a:endParaRPr lang="en-US"/>
        </a:p>
      </dgm:t>
    </dgm:pt>
  </dgm:ptLst>
  <dgm:cxnLst>
    <dgm:cxn modelId="{E089478B-B509-4105-B958-431E36F882CF}" srcId="{98235929-7E00-4A5B-BC21-724A58359DF9}" destId="{F648E906-D233-4B85-9EC6-F740A6E92C90}" srcOrd="1" destOrd="0" parTransId="{CB794C0B-C260-407E-81C8-7EC60E7C7A3C}" sibTransId="{4E36CD25-6FCE-4527-80F2-21FDC2699371}"/>
    <dgm:cxn modelId="{4DBACBC3-609B-475D-9773-EAA3B30D7858}" srcId="{98235929-7E00-4A5B-BC21-724A58359DF9}" destId="{34944EC0-5268-4606-B3B5-8C8B96F8E0F4}" srcOrd="0" destOrd="0" parTransId="{CDC2D039-1818-4A03-B140-119C8DA6F97E}" sibTransId="{A2B0B390-BA3D-482B-95D2-98FECA9189EC}"/>
    <dgm:cxn modelId="{02E8B436-F524-4898-ABC0-5143585926AB}" type="presOf" srcId="{391625DD-B902-494D-A1A9-A7144ECCEB0D}" destId="{63BA612D-5491-465B-B636-094CD16183EE}" srcOrd="0" destOrd="0" presId="urn:microsoft.com/office/officeart/2005/8/layout/vList6"/>
    <dgm:cxn modelId="{7E09424C-E61A-4BB9-9BF1-7E7C33A12803}" type="presOf" srcId="{19B3863A-DB78-4E2A-B867-862167936F60}" destId="{DE7F00F2-2F08-4FE4-BE12-064E42B3B745}" srcOrd="0" destOrd="2" presId="urn:microsoft.com/office/officeart/2005/8/layout/vList6"/>
    <dgm:cxn modelId="{E4E09F04-743C-4D81-8630-717EDC990F1F}" srcId="{0DB10CB3-7E07-45FD-A3E9-808177166BA0}" destId="{C6B695AB-6964-4E02-9121-76ECA002C70F}" srcOrd="0" destOrd="0" parTransId="{2BBF105D-3DDD-43BC-B9A4-E43FCCADBC98}" sibTransId="{953F3C7F-1FFE-4BF7-9BC0-DEC5450D2C50}"/>
    <dgm:cxn modelId="{3F2150EC-4457-4EF9-88F0-6A8CD5125FCD}" type="presOf" srcId="{34944EC0-5268-4606-B3B5-8C8B96F8E0F4}" destId="{6CFDA230-C29B-4595-AA21-EAB91403CD5B}" srcOrd="0" destOrd="0" presId="urn:microsoft.com/office/officeart/2005/8/layout/vList6"/>
    <dgm:cxn modelId="{73BDEB7D-4000-4A74-A990-F1B7F2B56645}" srcId="{0DB10CB3-7E07-45FD-A3E9-808177166BA0}" destId="{391625DD-B902-494D-A1A9-A7144ECCEB0D}" srcOrd="3" destOrd="0" parTransId="{87D32EA4-69BA-46C1-AD91-D29AF6322E57}" sibTransId="{F863729E-CDD9-4F4C-9825-E55A1BDC11BA}"/>
    <dgm:cxn modelId="{503C2868-C1BE-44BC-8177-205FF2FCB7DF}" type="presOf" srcId="{C6B695AB-6964-4E02-9121-76ECA002C70F}" destId="{DD6D7CA4-49D3-4BEF-945B-9A1BD64BCEE0}" srcOrd="0" destOrd="0" presId="urn:microsoft.com/office/officeart/2005/8/layout/vList6"/>
    <dgm:cxn modelId="{02E4DB1B-638C-40D6-9A17-8065CA29028D}" type="presOf" srcId="{6387425F-F43A-43E6-981F-11A95BC7A2CC}" destId="{848B7D0A-91ED-4762-9173-FB5F43381F11}" srcOrd="0" destOrd="0" presId="urn:microsoft.com/office/officeart/2005/8/layout/vList6"/>
    <dgm:cxn modelId="{43020DB4-CDFC-482D-AF01-35400C7711BC}" srcId="{391625DD-B902-494D-A1A9-A7144ECCEB0D}" destId="{31D773B6-F152-4C6E-9963-147EB9E2308E}" srcOrd="2" destOrd="0" parTransId="{7A7699DC-DF4B-4091-B18C-81AC08F8BB53}" sibTransId="{C866996F-5B41-4189-AEB9-BD78E3DB15EF}"/>
    <dgm:cxn modelId="{405F1B9D-CEB7-4138-8F9F-C3E1C2ED0DB5}" srcId="{C6B695AB-6964-4E02-9121-76ECA002C70F}" destId="{19B3863A-DB78-4E2A-B867-862167936F60}" srcOrd="2" destOrd="0" parTransId="{9531BB28-F9BD-4A3A-A78A-12F465381C30}" sibTransId="{C29E050D-8A07-4EF0-9329-136A8A082940}"/>
    <dgm:cxn modelId="{8F6D7308-1A71-4C6A-8CF0-D004C0169310}" srcId="{391625DD-B902-494D-A1A9-A7144ECCEB0D}" destId="{410916D7-0092-4427-9DE3-4A9CC6E0D7F2}" srcOrd="1" destOrd="0" parTransId="{DCC8516E-14C1-45EE-9273-509FB0F9ECAE}" sibTransId="{AF4AEE8B-31CA-45E6-86C3-9AAF16482E00}"/>
    <dgm:cxn modelId="{CB5FF74D-C6B9-4F84-BCED-70070924E1B0}" srcId="{0DB10CB3-7E07-45FD-A3E9-808177166BA0}" destId="{98235929-7E00-4A5B-BC21-724A58359DF9}" srcOrd="1" destOrd="0" parTransId="{7C132315-37F1-4434-85FB-AAA50B286DAD}" sibTransId="{31DC958B-692D-4AFB-BF14-14AA81DFEB90}"/>
    <dgm:cxn modelId="{53A2847C-597A-4C5E-9651-01FEBAB147F4}" type="presOf" srcId="{3ACC7DA5-1B02-47E9-B3BC-C39BE8F41563}" destId="{012183E4-40D1-4AC5-92CC-F2324ED971FC}" srcOrd="0" destOrd="0" presId="urn:microsoft.com/office/officeart/2005/8/layout/vList6"/>
    <dgm:cxn modelId="{1DC08484-CF6E-4CDE-809C-336D4FD7B3F3}" srcId="{6387425F-F43A-43E6-981F-11A95BC7A2CC}" destId="{3ACC7DA5-1B02-47E9-B3BC-C39BE8F41563}" srcOrd="0" destOrd="0" parTransId="{49CAF39F-3751-4416-831C-93278225BAFF}" sibTransId="{0FD30605-9E17-4E03-B77C-D881E5CBC15D}"/>
    <dgm:cxn modelId="{627F7EF8-4A7C-476A-8284-E8512B01AA8D}" srcId="{0DB10CB3-7E07-45FD-A3E9-808177166BA0}" destId="{6387425F-F43A-43E6-981F-11A95BC7A2CC}" srcOrd="2" destOrd="0" parTransId="{B01C512B-45B2-48DC-996F-00DB30AEC4CE}" sibTransId="{7FD97F15-B468-4343-A99B-000327157975}"/>
    <dgm:cxn modelId="{407F78B4-2A4D-47E1-913B-ED1B640D9B9F}" srcId="{98235929-7E00-4A5B-BC21-724A58359DF9}" destId="{2AB64665-52F4-4FCA-940D-6523E6BC2550}" srcOrd="2" destOrd="0" parTransId="{49AC0455-13AB-4179-B82D-D089831A60C1}" sibTransId="{EB80672F-CB2B-4FDD-BE19-6B8D3FB73D20}"/>
    <dgm:cxn modelId="{03D38B7E-04BD-4096-9519-6EEED7438A30}" type="presOf" srcId="{9656B63E-AEC3-488F-A1A0-12E4B0612E71}" destId="{7A07838E-BBA0-446B-BE09-B27687F92C7F}" srcOrd="0" destOrd="0" presId="urn:microsoft.com/office/officeart/2005/8/layout/vList6"/>
    <dgm:cxn modelId="{266B7EC3-53A7-4972-9DA9-C9B392C1D6DF}" srcId="{391625DD-B902-494D-A1A9-A7144ECCEB0D}" destId="{9656B63E-AEC3-488F-A1A0-12E4B0612E71}" srcOrd="0" destOrd="0" parTransId="{14D79ECB-8173-490E-9459-D3AEFE9814CC}" sibTransId="{B5C3A94D-5AD0-43A2-B648-A502EB3FACE8}"/>
    <dgm:cxn modelId="{3AF28531-7120-409A-A512-3ABDBD232BD7}" type="presOf" srcId="{410916D7-0092-4427-9DE3-4A9CC6E0D7F2}" destId="{7A07838E-BBA0-446B-BE09-B27687F92C7F}" srcOrd="0" destOrd="1" presId="urn:microsoft.com/office/officeart/2005/8/layout/vList6"/>
    <dgm:cxn modelId="{8D075894-3342-4111-8ED3-3E2844D7CE08}" type="presOf" srcId="{F9436F04-835F-4BE1-A6BD-7DB78B35C66E}" destId="{DE7F00F2-2F08-4FE4-BE12-064E42B3B745}" srcOrd="0" destOrd="1" presId="urn:microsoft.com/office/officeart/2005/8/layout/vList6"/>
    <dgm:cxn modelId="{77120BA2-6816-47B7-93B1-6B573BECB94D}" type="presOf" srcId="{98235929-7E00-4A5B-BC21-724A58359DF9}" destId="{FD7EDBE0-3C13-4C35-9DED-707476FF85A2}" srcOrd="0" destOrd="0" presId="urn:microsoft.com/office/officeart/2005/8/layout/vList6"/>
    <dgm:cxn modelId="{A30A8CA0-0DF6-421A-BBF8-DE8382FF0DF3}" type="presOf" srcId="{31D773B6-F152-4C6E-9963-147EB9E2308E}" destId="{7A07838E-BBA0-446B-BE09-B27687F92C7F}" srcOrd="0" destOrd="2" presId="urn:microsoft.com/office/officeart/2005/8/layout/vList6"/>
    <dgm:cxn modelId="{D60C5A20-F7FF-4D06-B1D1-445D96280696}" type="presOf" srcId="{0DB10CB3-7E07-45FD-A3E9-808177166BA0}" destId="{5D486A39-719F-4890-8759-D88E756C5EFC}" srcOrd="0" destOrd="0" presId="urn:microsoft.com/office/officeart/2005/8/layout/vList6"/>
    <dgm:cxn modelId="{F23819A6-6849-4371-BE10-D6BE4CD6CF90}" type="presOf" srcId="{2AB64665-52F4-4FCA-940D-6523E6BC2550}" destId="{6CFDA230-C29B-4595-AA21-EAB91403CD5B}" srcOrd="0" destOrd="2" presId="urn:microsoft.com/office/officeart/2005/8/layout/vList6"/>
    <dgm:cxn modelId="{8A727465-A12E-455F-8F9B-2D8E0DE16FCE}" type="presOf" srcId="{1E00FED9-31A7-4750-B150-31E024A6619B}" destId="{DE7F00F2-2F08-4FE4-BE12-064E42B3B745}" srcOrd="0" destOrd="0" presId="urn:microsoft.com/office/officeart/2005/8/layout/vList6"/>
    <dgm:cxn modelId="{D1FDB4C6-29E8-4BE1-A523-9A2BD479526E}" type="presOf" srcId="{F648E906-D233-4B85-9EC6-F740A6E92C90}" destId="{6CFDA230-C29B-4595-AA21-EAB91403CD5B}" srcOrd="0" destOrd="1" presId="urn:microsoft.com/office/officeart/2005/8/layout/vList6"/>
    <dgm:cxn modelId="{002491E5-90F5-4389-AC0A-BF09858E4B4A}" srcId="{C6B695AB-6964-4E02-9121-76ECA002C70F}" destId="{1E00FED9-31A7-4750-B150-31E024A6619B}" srcOrd="0" destOrd="0" parTransId="{E0CF4D0C-AB63-43F2-979C-90C9EAAB3B6D}" sibTransId="{21B24BC2-6BCB-409B-B946-458A1561F4B3}"/>
    <dgm:cxn modelId="{8E2F277A-DE35-487B-B0F0-0304AF4E7D94}" srcId="{C6B695AB-6964-4E02-9121-76ECA002C70F}" destId="{F9436F04-835F-4BE1-A6BD-7DB78B35C66E}" srcOrd="1" destOrd="0" parTransId="{4C25E9C8-B0E0-483D-BD45-31EAA05BDB3E}" sibTransId="{2A56CB0B-228C-4FBB-A351-A965279D19C2}"/>
    <dgm:cxn modelId="{6DC681A0-1052-42C7-A2CF-198D72A3D831}" type="presParOf" srcId="{5D486A39-719F-4890-8759-D88E756C5EFC}" destId="{CC47E314-6251-4A4B-BAC2-AD8B1237430C}" srcOrd="0" destOrd="0" presId="urn:microsoft.com/office/officeart/2005/8/layout/vList6"/>
    <dgm:cxn modelId="{3610ADBF-F9C7-4397-9EEB-7FF11D50229D}" type="presParOf" srcId="{CC47E314-6251-4A4B-BAC2-AD8B1237430C}" destId="{DD6D7CA4-49D3-4BEF-945B-9A1BD64BCEE0}" srcOrd="0" destOrd="0" presId="urn:microsoft.com/office/officeart/2005/8/layout/vList6"/>
    <dgm:cxn modelId="{0902B3CF-89A7-4EB5-A298-73C7780D4EAE}" type="presParOf" srcId="{CC47E314-6251-4A4B-BAC2-AD8B1237430C}" destId="{DE7F00F2-2F08-4FE4-BE12-064E42B3B745}" srcOrd="1" destOrd="0" presId="urn:microsoft.com/office/officeart/2005/8/layout/vList6"/>
    <dgm:cxn modelId="{C7332CBB-C54D-4FFF-B890-EE3CFFD6F8B8}" type="presParOf" srcId="{5D486A39-719F-4890-8759-D88E756C5EFC}" destId="{36C98603-6645-4438-91BC-B81714F93F47}" srcOrd="1" destOrd="0" presId="urn:microsoft.com/office/officeart/2005/8/layout/vList6"/>
    <dgm:cxn modelId="{15899165-C9A6-4677-BA33-C84933603D88}" type="presParOf" srcId="{5D486A39-719F-4890-8759-D88E756C5EFC}" destId="{17565ACC-96D7-44F5-B610-5544740475E1}" srcOrd="2" destOrd="0" presId="urn:microsoft.com/office/officeart/2005/8/layout/vList6"/>
    <dgm:cxn modelId="{2FD21F9E-30DF-49B4-BE46-448984F8C06E}" type="presParOf" srcId="{17565ACC-96D7-44F5-B610-5544740475E1}" destId="{FD7EDBE0-3C13-4C35-9DED-707476FF85A2}" srcOrd="0" destOrd="0" presId="urn:microsoft.com/office/officeart/2005/8/layout/vList6"/>
    <dgm:cxn modelId="{BBBB5509-6935-420E-9E8D-D8A03AC48367}" type="presParOf" srcId="{17565ACC-96D7-44F5-B610-5544740475E1}" destId="{6CFDA230-C29B-4595-AA21-EAB91403CD5B}" srcOrd="1" destOrd="0" presId="urn:microsoft.com/office/officeart/2005/8/layout/vList6"/>
    <dgm:cxn modelId="{F02ABD88-6243-49D7-BDD3-9AC14E41851A}" type="presParOf" srcId="{5D486A39-719F-4890-8759-D88E756C5EFC}" destId="{4CFA2582-A941-4823-901A-104D4CF45728}" srcOrd="3" destOrd="0" presId="urn:microsoft.com/office/officeart/2005/8/layout/vList6"/>
    <dgm:cxn modelId="{F3365C35-9DF5-451A-8075-99390F83F3A6}" type="presParOf" srcId="{5D486A39-719F-4890-8759-D88E756C5EFC}" destId="{29E1447C-1F7F-438F-A4BA-31212B6965FF}" srcOrd="4" destOrd="0" presId="urn:microsoft.com/office/officeart/2005/8/layout/vList6"/>
    <dgm:cxn modelId="{6704378E-7863-471E-AE31-93EA23B8F71C}" type="presParOf" srcId="{29E1447C-1F7F-438F-A4BA-31212B6965FF}" destId="{848B7D0A-91ED-4762-9173-FB5F43381F11}" srcOrd="0" destOrd="0" presId="urn:microsoft.com/office/officeart/2005/8/layout/vList6"/>
    <dgm:cxn modelId="{BB5776D6-69F0-42F0-B965-880BACB5171D}" type="presParOf" srcId="{29E1447C-1F7F-438F-A4BA-31212B6965FF}" destId="{012183E4-40D1-4AC5-92CC-F2324ED971FC}" srcOrd="1" destOrd="0" presId="urn:microsoft.com/office/officeart/2005/8/layout/vList6"/>
    <dgm:cxn modelId="{2C42888C-C8F2-41AA-866D-1C50DFA9619C}" type="presParOf" srcId="{5D486A39-719F-4890-8759-D88E756C5EFC}" destId="{05A4C524-F434-46B0-B342-E9B2AD845417}" srcOrd="5" destOrd="0" presId="urn:microsoft.com/office/officeart/2005/8/layout/vList6"/>
    <dgm:cxn modelId="{051A6FE9-584D-4A62-93A0-A2A617DB477A}" type="presParOf" srcId="{5D486A39-719F-4890-8759-D88E756C5EFC}" destId="{766B35D3-3F82-430D-A4A5-8F6807D989B7}" srcOrd="6" destOrd="0" presId="urn:microsoft.com/office/officeart/2005/8/layout/vList6"/>
    <dgm:cxn modelId="{05BCE968-351C-455C-A02E-236D47497190}" type="presParOf" srcId="{766B35D3-3F82-430D-A4A5-8F6807D989B7}" destId="{63BA612D-5491-465B-B636-094CD16183EE}" srcOrd="0" destOrd="0" presId="urn:microsoft.com/office/officeart/2005/8/layout/vList6"/>
    <dgm:cxn modelId="{8A699803-8B6A-49DE-973C-7876E0268680}" type="presParOf" srcId="{766B35D3-3F82-430D-A4A5-8F6807D989B7}" destId="{7A07838E-BBA0-446B-BE09-B27687F92C7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59B7A9-EDF9-4225-9502-7F7D2E7CEBAB}"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n-US"/>
        </a:p>
      </dgm:t>
    </dgm:pt>
    <dgm:pt modelId="{B0F0E2B8-F972-4666-B3CC-E3B347C4858E}">
      <dgm:prSet phldrT="[Text]"/>
      <dgm:spPr/>
      <dgm:t>
        <a:bodyPr/>
        <a:lstStyle/>
        <a:p>
          <a:r>
            <a:rPr lang="en-US" dirty="0" smtClean="0"/>
            <a:t>Emotions</a:t>
          </a:r>
          <a:endParaRPr lang="en-US" dirty="0"/>
        </a:p>
      </dgm:t>
    </dgm:pt>
    <dgm:pt modelId="{6DD4F334-C4FB-46CE-AB15-E08B011BE61E}" type="parTrans" cxnId="{0FF1B2A7-3EE7-45F5-AEF7-93B9094622B8}">
      <dgm:prSet/>
      <dgm:spPr/>
      <dgm:t>
        <a:bodyPr/>
        <a:lstStyle/>
        <a:p>
          <a:endParaRPr lang="en-US"/>
        </a:p>
      </dgm:t>
    </dgm:pt>
    <dgm:pt modelId="{987849F3-5C40-4C34-A1B7-6A55EEBB16BA}" type="sibTrans" cxnId="{0FF1B2A7-3EE7-45F5-AEF7-93B9094622B8}">
      <dgm:prSet/>
      <dgm:spPr/>
      <dgm:t>
        <a:bodyPr/>
        <a:lstStyle/>
        <a:p>
          <a:endParaRPr lang="en-US"/>
        </a:p>
      </dgm:t>
    </dgm:pt>
    <dgm:pt modelId="{EF580525-6173-4133-91F0-FBDFAF411957}">
      <dgm:prSet phldrT="[Text]"/>
      <dgm:spPr/>
      <dgm:t>
        <a:bodyPr/>
        <a:lstStyle/>
        <a:p>
          <a:r>
            <a:rPr lang="en-US" dirty="0" smtClean="0"/>
            <a:t>Thoughts</a:t>
          </a:r>
          <a:endParaRPr lang="en-US" dirty="0"/>
        </a:p>
      </dgm:t>
    </dgm:pt>
    <dgm:pt modelId="{E1E9A1A5-CC4E-4464-A4C9-99C98B70541F}" type="parTrans" cxnId="{C52FA376-10DB-4655-B4A0-C0E8126DEC7B}">
      <dgm:prSet/>
      <dgm:spPr/>
      <dgm:t>
        <a:bodyPr/>
        <a:lstStyle/>
        <a:p>
          <a:endParaRPr lang="en-US"/>
        </a:p>
      </dgm:t>
    </dgm:pt>
    <dgm:pt modelId="{D359FE4A-CD34-4C6C-9D9B-2D385C5BD2E7}" type="sibTrans" cxnId="{C52FA376-10DB-4655-B4A0-C0E8126DEC7B}">
      <dgm:prSet/>
      <dgm:spPr/>
      <dgm:t>
        <a:bodyPr/>
        <a:lstStyle/>
        <a:p>
          <a:endParaRPr lang="en-US"/>
        </a:p>
      </dgm:t>
    </dgm:pt>
    <dgm:pt modelId="{63FD3F88-FDDA-4DC3-AECF-D4E15BF4B31D}">
      <dgm:prSet phldrT="[Text]"/>
      <dgm:spPr/>
      <dgm:t>
        <a:bodyPr/>
        <a:lstStyle/>
        <a:p>
          <a:r>
            <a:rPr lang="en-US" dirty="0" smtClean="0"/>
            <a:t>Action</a:t>
          </a:r>
          <a:endParaRPr lang="en-US" dirty="0"/>
        </a:p>
      </dgm:t>
    </dgm:pt>
    <dgm:pt modelId="{7C730682-4D68-4874-9929-156A58E45936}" type="parTrans" cxnId="{087F664C-7E57-403C-857F-852FFFE9AE06}">
      <dgm:prSet/>
      <dgm:spPr/>
      <dgm:t>
        <a:bodyPr/>
        <a:lstStyle/>
        <a:p>
          <a:endParaRPr lang="en-US"/>
        </a:p>
      </dgm:t>
    </dgm:pt>
    <dgm:pt modelId="{29E52D3C-F559-4E19-9EBE-F80411FDE982}" type="sibTrans" cxnId="{087F664C-7E57-403C-857F-852FFFE9AE06}">
      <dgm:prSet/>
      <dgm:spPr/>
      <dgm:t>
        <a:bodyPr/>
        <a:lstStyle/>
        <a:p>
          <a:endParaRPr lang="en-US"/>
        </a:p>
      </dgm:t>
    </dgm:pt>
    <dgm:pt modelId="{47476B10-5ADE-4465-AFBA-8E453256A198}">
      <dgm:prSet phldrT="[Text]"/>
      <dgm:spPr/>
      <dgm:t>
        <a:bodyPr/>
        <a:lstStyle/>
        <a:p>
          <a:r>
            <a:rPr lang="en-US" dirty="0" smtClean="0"/>
            <a:t>Physical Sensations</a:t>
          </a:r>
          <a:endParaRPr lang="en-US" dirty="0"/>
        </a:p>
      </dgm:t>
    </dgm:pt>
    <dgm:pt modelId="{06B4F2A4-4368-404D-A71A-2EFC33B592F7}" type="parTrans" cxnId="{18142CF7-FACD-4C5A-8228-97092E52A2FB}">
      <dgm:prSet/>
      <dgm:spPr/>
      <dgm:t>
        <a:bodyPr/>
        <a:lstStyle/>
        <a:p>
          <a:endParaRPr lang="en-US"/>
        </a:p>
      </dgm:t>
    </dgm:pt>
    <dgm:pt modelId="{7B07A14C-7D28-40CB-ADAA-DD4C80AC832A}" type="sibTrans" cxnId="{18142CF7-FACD-4C5A-8228-97092E52A2FB}">
      <dgm:prSet/>
      <dgm:spPr/>
      <dgm:t>
        <a:bodyPr/>
        <a:lstStyle/>
        <a:p>
          <a:endParaRPr lang="en-US"/>
        </a:p>
      </dgm:t>
    </dgm:pt>
    <dgm:pt modelId="{50119932-0C89-4A44-B975-5F070F6F7176}">
      <dgm:prSet phldrT="[Text]"/>
      <dgm:spPr/>
      <dgm:t>
        <a:bodyPr/>
        <a:lstStyle/>
        <a:p>
          <a:r>
            <a:rPr lang="en-US" dirty="0" smtClean="0"/>
            <a:t>Event</a:t>
          </a:r>
          <a:endParaRPr lang="en-US" dirty="0"/>
        </a:p>
      </dgm:t>
    </dgm:pt>
    <dgm:pt modelId="{22DDC009-4D65-481D-B47D-C84F363F8ECA}" type="parTrans" cxnId="{86F35AC8-BBFB-4E3F-A488-1C8ED9D58ACC}">
      <dgm:prSet/>
      <dgm:spPr/>
      <dgm:t>
        <a:bodyPr/>
        <a:lstStyle/>
        <a:p>
          <a:endParaRPr lang="en-US"/>
        </a:p>
      </dgm:t>
    </dgm:pt>
    <dgm:pt modelId="{D10E66C3-7A7E-488C-838C-43A9B7F53AA1}" type="sibTrans" cxnId="{86F35AC8-BBFB-4E3F-A488-1C8ED9D58ACC}">
      <dgm:prSet/>
      <dgm:spPr/>
      <dgm:t>
        <a:bodyPr/>
        <a:lstStyle/>
        <a:p>
          <a:endParaRPr lang="en-US"/>
        </a:p>
      </dgm:t>
    </dgm:pt>
    <dgm:pt modelId="{A5BF2A18-5B63-4673-9C99-70B84572893F}">
      <dgm:prSet/>
      <dgm:spPr/>
      <dgm:t>
        <a:bodyPr/>
        <a:lstStyle/>
        <a:p>
          <a:endParaRPr lang="en-US" dirty="0"/>
        </a:p>
      </dgm:t>
    </dgm:pt>
    <dgm:pt modelId="{A1591F2E-033E-43C7-A9F8-CCAC54EBFE16}" type="parTrans" cxnId="{3E834CB1-5E5C-4D0F-A74A-DE14E2829541}">
      <dgm:prSet custAng="3293584" custScaleX="353324" custLinFactX="-144617" custLinFactNeighborX="-200000" custLinFactNeighborY="-26174"/>
      <dgm:spPr/>
      <dgm:t>
        <a:bodyPr/>
        <a:lstStyle/>
        <a:p>
          <a:endParaRPr lang="en-US"/>
        </a:p>
      </dgm:t>
    </dgm:pt>
    <dgm:pt modelId="{FF0AE63A-02C5-4C4D-B67E-258AD2A14837}" type="sibTrans" cxnId="{3E834CB1-5E5C-4D0F-A74A-DE14E2829541}">
      <dgm:prSet/>
      <dgm:spPr/>
      <dgm:t>
        <a:bodyPr/>
        <a:lstStyle/>
        <a:p>
          <a:endParaRPr lang="en-US"/>
        </a:p>
      </dgm:t>
    </dgm:pt>
    <dgm:pt modelId="{790489D2-8E16-46CC-B27C-2EBF691A32CF}">
      <dgm:prSet/>
      <dgm:spPr/>
      <dgm:t>
        <a:bodyPr/>
        <a:lstStyle/>
        <a:p>
          <a:endParaRPr lang="en-US" dirty="0"/>
        </a:p>
      </dgm:t>
    </dgm:pt>
    <dgm:pt modelId="{72FB0FA9-D0F2-402C-BF14-360F300D3CC3}" type="parTrans" cxnId="{4B0A73B2-FB72-4029-ABCA-EBB6DC02D9BA}">
      <dgm:prSet custAng="18581269" custScaleX="434811" custLinFactX="-200000" custLinFactNeighborX="-217371" custLinFactNeighborY="14276"/>
      <dgm:spPr/>
      <dgm:t>
        <a:bodyPr/>
        <a:lstStyle/>
        <a:p>
          <a:endParaRPr lang="en-US"/>
        </a:p>
      </dgm:t>
    </dgm:pt>
    <dgm:pt modelId="{F54A6F76-B069-444D-98B4-9FB995B491E2}" type="sibTrans" cxnId="{4B0A73B2-FB72-4029-ABCA-EBB6DC02D9BA}">
      <dgm:prSet/>
      <dgm:spPr/>
      <dgm:t>
        <a:bodyPr/>
        <a:lstStyle/>
        <a:p>
          <a:endParaRPr lang="en-US"/>
        </a:p>
      </dgm:t>
    </dgm:pt>
    <dgm:pt modelId="{75205CE6-1D8B-4457-B457-C9A2E902EAC3}">
      <dgm:prSet/>
      <dgm:spPr/>
      <dgm:t>
        <a:bodyPr/>
        <a:lstStyle/>
        <a:p>
          <a:endParaRPr lang="en-US" dirty="0"/>
        </a:p>
      </dgm:t>
    </dgm:pt>
    <dgm:pt modelId="{9B7846AD-7009-4BE4-B138-06DB1948C487}" type="parTrans" cxnId="{853421AB-A4C5-46B3-AB84-8C7ED6A83114}">
      <dgm:prSet custAng="3293584" custScaleX="353324" custLinFactX="-144617" custLinFactNeighborX="-200000" custLinFactNeighborY="-26174"/>
      <dgm:spPr/>
      <dgm:t>
        <a:bodyPr/>
        <a:lstStyle/>
        <a:p>
          <a:endParaRPr lang="en-US"/>
        </a:p>
      </dgm:t>
    </dgm:pt>
    <dgm:pt modelId="{699838EE-0CB1-499B-9B85-E5B5C2A40830}" type="sibTrans" cxnId="{853421AB-A4C5-46B3-AB84-8C7ED6A83114}">
      <dgm:prSet/>
      <dgm:spPr/>
      <dgm:t>
        <a:bodyPr/>
        <a:lstStyle/>
        <a:p>
          <a:endParaRPr lang="en-US"/>
        </a:p>
      </dgm:t>
    </dgm:pt>
    <dgm:pt modelId="{FC6E53ED-74E0-4953-8605-727AFFEF6DFC}">
      <dgm:prSet/>
      <dgm:spPr/>
      <dgm:t>
        <a:bodyPr/>
        <a:lstStyle/>
        <a:p>
          <a:endParaRPr lang="en-US" dirty="0"/>
        </a:p>
      </dgm:t>
    </dgm:pt>
    <dgm:pt modelId="{448D4A6C-41FA-4756-821A-7E619712B938}" type="parTrans" cxnId="{51179F00-D9EA-44F7-B785-ED08B39BAB1B}">
      <dgm:prSet custAng="3293584" custScaleX="353324" custLinFactX="-156105" custLinFactNeighborX="-200000" custLinFactNeighborY="-28553"/>
      <dgm:spPr/>
      <dgm:t>
        <a:bodyPr/>
        <a:lstStyle/>
        <a:p>
          <a:endParaRPr lang="en-US"/>
        </a:p>
      </dgm:t>
    </dgm:pt>
    <dgm:pt modelId="{48BB9A98-8031-46C5-892E-9EC07C65A99C}" type="sibTrans" cxnId="{51179F00-D9EA-44F7-B785-ED08B39BAB1B}">
      <dgm:prSet/>
      <dgm:spPr/>
      <dgm:t>
        <a:bodyPr/>
        <a:lstStyle/>
        <a:p>
          <a:endParaRPr lang="en-US"/>
        </a:p>
      </dgm:t>
    </dgm:pt>
    <dgm:pt modelId="{4AAEC242-0BDA-4E60-89E2-21D8FC4C716B}">
      <dgm:prSet custScaleX="182284"/>
      <dgm:spPr/>
      <dgm:t>
        <a:bodyPr/>
        <a:lstStyle/>
        <a:p>
          <a:endParaRPr lang="en-US" dirty="0"/>
        </a:p>
      </dgm:t>
    </dgm:pt>
    <dgm:pt modelId="{C1829309-8581-43EA-8E4C-D669F717E979}" type="parTrans" cxnId="{FE0A40C5-1C61-4551-9746-73640FCC8BAB}">
      <dgm:prSet custAng="3293584" custScaleX="651272" custLinFactX="-568265" custLinFactNeighborX="-600000" custLinFactNeighborY="-34455"/>
      <dgm:spPr/>
      <dgm:t>
        <a:bodyPr/>
        <a:lstStyle/>
        <a:p>
          <a:endParaRPr lang="en-US"/>
        </a:p>
      </dgm:t>
    </dgm:pt>
    <dgm:pt modelId="{6C61CF59-8FCD-4A7D-A5B2-DC173D839028}" type="sibTrans" cxnId="{FE0A40C5-1C61-4551-9746-73640FCC8BAB}">
      <dgm:prSet/>
      <dgm:spPr/>
      <dgm:t>
        <a:bodyPr/>
        <a:lstStyle/>
        <a:p>
          <a:endParaRPr lang="en-US"/>
        </a:p>
      </dgm:t>
    </dgm:pt>
    <dgm:pt modelId="{E903BFE6-29AF-476B-AE9B-DFB310EC4277}" type="pres">
      <dgm:prSet presAssocID="{C759B7A9-EDF9-4225-9502-7F7D2E7CEBAB}" presName="Name0" presStyleCnt="0">
        <dgm:presLayoutVars>
          <dgm:chMax val="1"/>
          <dgm:dir/>
          <dgm:animLvl val="ctr"/>
          <dgm:resizeHandles val="exact"/>
        </dgm:presLayoutVars>
      </dgm:prSet>
      <dgm:spPr/>
      <dgm:t>
        <a:bodyPr/>
        <a:lstStyle/>
        <a:p>
          <a:endParaRPr lang="en-US"/>
        </a:p>
      </dgm:t>
    </dgm:pt>
    <dgm:pt modelId="{71010FFF-AEC5-4C07-86C0-807929B82DAC}" type="pres">
      <dgm:prSet presAssocID="{B0F0E2B8-F972-4666-B3CC-E3B347C4858E}" presName="centerShape" presStyleLbl="node0" presStyleIdx="0" presStyleCnt="1" custScaleX="197517" custLinFactNeighborX="-807" custLinFactNeighborY="-6993"/>
      <dgm:spPr/>
      <dgm:t>
        <a:bodyPr/>
        <a:lstStyle/>
        <a:p>
          <a:endParaRPr lang="en-US"/>
        </a:p>
      </dgm:t>
    </dgm:pt>
    <dgm:pt modelId="{4A1E15AC-E29E-40F7-879B-6A61D3DD345A}" type="pres">
      <dgm:prSet presAssocID="{E1E9A1A5-CC4E-4464-A4C9-99C98B70541F}" presName="parTrans" presStyleLbl="sibTrans2D1" presStyleIdx="0" presStyleCnt="4" custAng="3293584" custScaleX="651272" custLinFactX="-568265" custLinFactNeighborX="-600000" custLinFactNeighborY="-34455"/>
      <dgm:spPr/>
      <dgm:t>
        <a:bodyPr/>
        <a:lstStyle/>
        <a:p>
          <a:endParaRPr lang="en-US"/>
        </a:p>
      </dgm:t>
    </dgm:pt>
    <dgm:pt modelId="{A46C5686-A825-47B9-A767-64B19BB1509F}" type="pres">
      <dgm:prSet presAssocID="{E1E9A1A5-CC4E-4464-A4C9-99C98B70541F}" presName="connectorText" presStyleLbl="sibTrans2D1" presStyleIdx="0" presStyleCnt="4"/>
      <dgm:spPr/>
      <dgm:t>
        <a:bodyPr/>
        <a:lstStyle/>
        <a:p>
          <a:endParaRPr lang="en-US"/>
        </a:p>
      </dgm:t>
    </dgm:pt>
    <dgm:pt modelId="{B23FECC7-8A67-444D-BA7D-D460AE2A9515}" type="pres">
      <dgm:prSet presAssocID="{EF580525-6173-4133-91F0-FBDFAF411957}" presName="node" presStyleLbl="node1" presStyleIdx="0" presStyleCnt="4" custScaleX="182284">
        <dgm:presLayoutVars>
          <dgm:bulletEnabled val="1"/>
        </dgm:presLayoutVars>
      </dgm:prSet>
      <dgm:spPr/>
      <dgm:t>
        <a:bodyPr/>
        <a:lstStyle/>
        <a:p>
          <a:endParaRPr lang="en-US"/>
        </a:p>
      </dgm:t>
    </dgm:pt>
    <dgm:pt modelId="{E172801E-B056-4FD9-80B5-36937EBF8694}" type="pres">
      <dgm:prSet presAssocID="{7C730682-4D68-4874-9929-156A58E45936}" presName="parTrans" presStyleLbl="sibTrans2D1" presStyleIdx="1" presStyleCnt="4" custScaleX="159979" custLinFactNeighborX="8793" custLinFactNeighborY="1156"/>
      <dgm:spPr/>
      <dgm:t>
        <a:bodyPr/>
        <a:lstStyle/>
        <a:p>
          <a:endParaRPr lang="en-US"/>
        </a:p>
      </dgm:t>
    </dgm:pt>
    <dgm:pt modelId="{90C1E034-0F01-4817-A933-39EA1EF90487}" type="pres">
      <dgm:prSet presAssocID="{7C730682-4D68-4874-9929-156A58E45936}" presName="connectorText" presStyleLbl="sibTrans2D1" presStyleIdx="1" presStyleCnt="4"/>
      <dgm:spPr/>
      <dgm:t>
        <a:bodyPr/>
        <a:lstStyle/>
        <a:p>
          <a:endParaRPr lang="en-US"/>
        </a:p>
      </dgm:t>
    </dgm:pt>
    <dgm:pt modelId="{27E30A04-455A-492A-B8FB-E834B60C7271}" type="pres">
      <dgm:prSet presAssocID="{63FD3F88-FDDA-4DC3-AECF-D4E15BF4B31D}" presName="node" presStyleLbl="node1" presStyleIdx="1" presStyleCnt="4" custScaleX="140241" custScaleY="148049" custRadScaleRad="172657" custRadScaleInc="-8716">
        <dgm:presLayoutVars>
          <dgm:bulletEnabled val="1"/>
        </dgm:presLayoutVars>
      </dgm:prSet>
      <dgm:spPr/>
      <dgm:t>
        <a:bodyPr/>
        <a:lstStyle/>
        <a:p>
          <a:endParaRPr lang="en-US"/>
        </a:p>
      </dgm:t>
    </dgm:pt>
    <dgm:pt modelId="{568FEA66-CA5E-4C49-A464-D6567E2A36B0}" type="pres">
      <dgm:prSet presAssocID="{06B4F2A4-4368-404D-A71A-2EFC33B592F7}" presName="parTrans" presStyleLbl="sibTrans2D1" presStyleIdx="2" presStyleCnt="4" custAng="18581269" custScaleX="434811" custLinFactX="-418289" custLinFactNeighborX="-500000" custLinFactNeighborY="84453"/>
      <dgm:spPr/>
      <dgm:t>
        <a:bodyPr/>
        <a:lstStyle/>
        <a:p>
          <a:endParaRPr lang="en-US"/>
        </a:p>
      </dgm:t>
    </dgm:pt>
    <dgm:pt modelId="{0F63EBA2-5308-4569-81D6-C30D20471F00}" type="pres">
      <dgm:prSet presAssocID="{06B4F2A4-4368-404D-A71A-2EFC33B592F7}" presName="connectorText" presStyleLbl="sibTrans2D1" presStyleIdx="2" presStyleCnt="4"/>
      <dgm:spPr/>
      <dgm:t>
        <a:bodyPr/>
        <a:lstStyle/>
        <a:p>
          <a:endParaRPr lang="en-US"/>
        </a:p>
      </dgm:t>
    </dgm:pt>
    <dgm:pt modelId="{5973C562-CC48-41B4-AD13-14E8230D4B99}" type="pres">
      <dgm:prSet presAssocID="{47476B10-5ADE-4465-AFBA-8E453256A198}" presName="node" presStyleLbl="node1" presStyleIdx="2" presStyleCnt="4" custScaleX="179081" custRadScaleRad="79988" custRadScaleInc="1821">
        <dgm:presLayoutVars>
          <dgm:bulletEnabled val="1"/>
        </dgm:presLayoutVars>
      </dgm:prSet>
      <dgm:spPr/>
      <dgm:t>
        <a:bodyPr/>
        <a:lstStyle/>
        <a:p>
          <a:endParaRPr lang="en-US"/>
        </a:p>
      </dgm:t>
    </dgm:pt>
    <dgm:pt modelId="{17727D2A-B00F-4F0E-B959-F314B46BF0C7}" type="pres">
      <dgm:prSet presAssocID="{22DDC009-4D65-481D-B47D-C84F363F8ECA}" presName="parTrans" presStyleLbl="sibTrans2D1" presStyleIdx="3" presStyleCnt="4" custAng="10800000" custScaleX="154123"/>
      <dgm:spPr>
        <a:prstGeom prst="rightArrow">
          <a:avLst/>
        </a:prstGeom>
      </dgm:spPr>
      <dgm:t>
        <a:bodyPr/>
        <a:lstStyle/>
        <a:p>
          <a:endParaRPr lang="en-US"/>
        </a:p>
      </dgm:t>
    </dgm:pt>
    <dgm:pt modelId="{DC5050FD-6055-44C1-8723-89821BAEB7BF}" type="pres">
      <dgm:prSet presAssocID="{22DDC009-4D65-481D-B47D-C84F363F8ECA}" presName="connectorText" presStyleLbl="sibTrans2D1" presStyleIdx="3" presStyleCnt="4"/>
      <dgm:spPr/>
      <dgm:t>
        <a:bodyPr/>
        <a:lstStyle/>
        <a:p>
          <a:endParaRPr lang="en-US"/>
        </a:p>
      </dgm:t>
    </dgm:pt>
    <dgm:pt modelId="{BC4049E6-4B09-4215-BE24-2D27E2A379F5}" type="pres">
      <dgm:prSet presAssocID="{50119932-0C89-4A44-B975-5F070F6F7176}" presName="node" presStyleLbl="node1" presStyleIdx="3" presStyleCnt="4" custScaleX="128230" custScaleY="140241" custRadScaleRad="200893" custRadScaleInc="10215">
        <dgm:presLayoutVars>
          <dgm:bulletEnabled val="1"/>
        </dgm:presLayoutVars>
      </dgm:prSet>
      <dgm:spPr/>
      <dgm:t>
        <a:bodyPr/>
        <a:lstStyle/>
        <a:p>
          <a:endParaRPr lang="en-US"/>
        </a:p>
      </dgm:t>
    </dgm:pt>
  </dgm:ptLst>
  <dgm:cxnLst>
    <dgm:cxn modelId="{3FC5A5B0-7FAC-4730-A635-E63DA3E04FA8}" type="presOf" srcId="{22DDC009-4D65-481D-B47D-C84F363F8ECA}" destId="{17727D2A-B00F-4F0E-B959-F314B46BF0C7}" srcOrd="0" destOrd="0" presId="urn:microsoft.com/office/officeart/2005/8/layout/radial5"/>
    <dgm:cxn modelId="{1F40C90B-A208-429C-908A-0766E54E1629}" type="presOf" srcId="{50119932-0C89-4A44-B975-5F070F6F7176}" destId="{BC4049E6-4B09-4215-BE24-2D27E2A379F5}" srcOrd="0" destOrd="0" presId="urn:microsoft.com/office/officeart/2005/8/layout/radial5"/>
    <dgm:cxn modelId="{18142CF7-FACD-4C5A-8228-97092E52A2FB}" srcId="{B0F0E2B8-F972-4666-B3CC-E3B347C4858E}" destId="{47476B10-5ADE-4465-AFBA-8E453256A198}" srcOrd="2" destOrd="0" parTransId="{06B4F2A4-4368-404D-A71A-2EFC33B592F7}" sibTransId="{7B07A14C-7D28-40CB-ADAA-DD4C80AC832A}"/>
    <dgm:cxn modelId="{BE5458F7-3186-4AE7-8F67-9F887F25605E}" type="presOf" srcId="{C759B7A9-EDF9-4225-9502-7F7D2E7CEBAB}" destId="{E903BFE6-29AF-476B-AE9B-DFB310EC4277}" srcOrd="0" destOrd="0" presId="urn:microsoft.com/office/officeart/2005/8/layout/radial5"/>
    <dgm:cxn modelId="{86F35AC8-BBFB-4E3F-A488-1C8ED9D58ACC}" srcId="{B0F0E2B8-F972-4666-B3CC-E3B347C4858E}" destId="{50119932-0C89-4A44-B975-5F070F6F7176}" srcOrd="3" destOrd="0" parTransId="{22DDC009-4D65-481D-B47D-C84F363F8ECA}" sibTransId="{D10E66C3-7A7E-488C-838C-43A9B7F53AA1}"/>
    <dgm:cxn modelId="{8C9E8472-6778-40D3-9903-F0E314D27F79}" type="presOf" srcId="{7C730682-4D68-4874-9929-156A58E45936}" destId="{90C1E034-0F01-4817-A933-39EA1EF90487}" srcOrd="1" destOrd="0" presId="urn:microsoft.com/office/officeart/2005/8/layout/radial5"/>
    <dgm:cxn modelId="{93D2035C-F19F-4273-94F3-9BBF83170987}" type="presOf" srcId="{EF580525-6173-4133-91F0-FBDFAF411957}" destId="{B23FECC7-8A67-444D-BA7D-D460AE2A9515}" srcOrd="0" destOrd="0" presId="urn:microsoft.com/office/officeart/2005/8/layout/radial5"/>
    <dgm:cxn modelId="{0FF1B2A7-3EE7-45F5-AEF7-93B9094622B8}" srcId="{C759B7A9-EDF9-4225-9502-7F7D2E7CEBAB}" destId="{B0F0E2B8-F972-4666-B3CC-E3B347C4858E}" srcOrd="0" destOrd="0" parTransId="{6DD4F334-C4FB-46CE-AB15-E08B011BE61E}" sibTransId="{987849F3-5C40-4C34-A1B7-6A55EEBB16BA}"/>
    <dgm:cxn modelId="{3E834CB1-5E5C-4D0F-A74A-DE14E2829541}" srcId="{C759B7A9-EDF9-4225-9502-7F7D2E7CEBAB}" destId="{A5BF2A18-5B63-4673-9C99-70B84572893F}" srcOrd="1" destOrd="0" parTransId="{A1591F2E-033E-43C7-A9F8-CCAC54EBFE16}" sibTransId="{FF0AE63A-02C5-4C4D-B67E-258AD2A14837}"/>
    <dgm:cxn modelId="{FE0A40C5-1C61-4551-9746-73640FCC8BAB}" srcId="{C759B7A9-EDF9-4225-9502-7F7D2E7CEBAB}" destId="{4AAEC242-0BDA-4E60-89E2-21D8FC4C716B}" srcOrd="5" destOrd="0" parTransId="{C1829309-8581-43EA-8E4C-D669F717E979}" sibTransId="{6C61CF59-8FCD-4A7D-A5B2-DC173D839028}"/>
    <dgm:cxn modelId="{18AA1AB2-92A8-4CD9-BA10-3B1D6969E09E}" type="presOf" srcId="{B0F0E2B8-F972-4666-B3CC-E3B347C4858E}" destId="{71010FFF-AEC5-4C07-86C0-807929B82DAC}" srcOrd="0" destOrd="0" presId="urn:microsoft.com/office/officeart/2005/8/layout/radial5"/>
    <dgm:cxn modelId="{087F664C-7E57-403C-857F-852FFFE9AE06}" srcId="{B0F0E2B8-F972-4666-B3CC-E3B347C4858E}" destId="{63FD3F88-FDDA-4DC3-AECF-D4E15BF4B31D}" srcOrd="1" destOrd="0" parTransId="{7C730682-4D68-4874-9929-156A58E45936}" sibTransId="{29E52D3C-F559-4E19-9EBE-F80411FDE982}"/>
    <dgm:cxn modelId="{80110D35-76CF-4FCB-92D0-7F1D58B8F820}" type="presOf" srcId="{06B4F2A4-4368-404D-A71A-2EFC33B592F7}" destId="{0F63EBA2-5308-4569-81D6-C30D20471F00}" srcOrd="1" destOrd="0" presId="urn:microsoft.com/office/officeart/2005/8/layout/radial5"/>
    <dgm:cxn modelId="{AD52FE4C-787B-4884-AFA8-ECEEFDB7AEE4}" type="presOf" srcId="{7C730682-4D68-4874-9929-156A58E45936}" destId="{E172801E-B056-4FD9-80B5-36937EBF8694}" srcOrd="0" destOrd="0" presId="urn:microsoft.com/office/officeart/2005/8/layout/radial5"/>
    <dgm:cxn modelId="{7C290C36-CF89-4C2F-B13A-BDD8F3B68A7E}" type="presOf" srcId="{E1E9A1A5-CC4E-4464-A4C9-99C98B70541F}" destId="{A46C5686-A825-47B9-A767-64B19BB1509F}" srcOrd="1" destOrd="0" presId="urn:microsoft.com/office/officeart/2005/8/layout/radial5"/>
    <dgm:cxn modelId="{F182E074-06AB-40AB-A304-7981A77276B3}" type="presOf" srcId="{06B4F2A4-4368-404D-A71A-2EFC33B592F7}" destId="{568FEA66-CA5E-4C49-A464-D6567E2A36B0}" srcOrd="0" destOrd="0" presId="urn:microsoft.com/office/officeart/2005/8/layout/radial5"/>
    <dgm:cxn modelId="{853421AB-A4C5-46B3-AB84-8C7ED6A83114}" srcId="{C759B7A9-EDF9-4225-9502-7F7D2E7CEBAB}" destId="{75205CE6-1D8B-4457-B457-C9A2E902EAC3}" srcOrd="3" destOrd="0" parTransId="{9B7846AD-7009-4BE4-B138-06DB1948C487}" sibTransId="{699838EE-0CB1-499B-9B85-E5B5C2A40830}"/>
    <dgm:cxn modelId="{34ACC4BD-1241-4B09-8115-C1917274E2BF}" type="presOf" srcId="{22DDC009-4D65-481D-B47D-C84F363F8ECA}" destId="{DC5050FD-6055-44C1-8723-89821BAEB7BF}" srcOrd="1" destOrd="0" presId="urn:microsoft.com/office/officeart/2005/8/layout/radial5"/>
    <dgm:cxn modelId="{51179F00-D9EA-44F7-B785-ED08B39BAB1B}" srcId="{C759B7A9-EDF9-4225-9502-7F7D2E7CEBAB}" destId="{FC6E53ED-74E0-4953-8605-727AFFEF6DFC}" srcOrd="4" destOrd="0" parTransId="{448D4A6C-41FA-4756-821A-7E619712B938}" sibTransId="{48BB9A98-8031-46C5-892E-9EC07C65A99C}"/>
    <dgm:cxn modelId="{4B0A73B2-FB72-4029-ABCA-EBB6DC02D9BA}" srcId="{C759B7A9-EDF9-4225-9502-7F7D2E7CEBAB}" destId="{790489D2-8E16-46CC-B27C-2EBF691A32CF}" srcOrd="2" destOrd="0" parTransId="{72FB0FA9-D0F2-402C-BF14-360F300D3CC3}" sibTransId="{F54A6F76-B069-444D-98B4-9FB995B491E2}"/>
    <dgm:cxn modelId="{BBE9366B-8CFE-4B92-BB8B-F4E5D41D779B}" type="presOf" srcId="{47476B10-5ADE-4465-AFBA-8E453256A198}" destId="{5973C562-CC48-41B4-AD13-14E8230D4B99}" srcOrd="0" destOrd="0" presId="urn:microsoft.com/office/officeart/2005/8/layout/radial5"/>
    <dgm:cxn modelId="{C52FA376-10DB-4655-B4A0-C0E8126DEC7B}" srcId="{B0F0E2B8-F972-4666-B3CC-E3B347C4858E}" destId="{EF580525-6173-4133-91F0-FBDFAF411957}" srcOrd="0" destOrd="0" parTransId="{E1E9A1A5-CC4E-4464-A4C9-99C98B70541F}" sibTransId="{D359FE4A-CD34-4C6C-9D9B-2D385C5BD2E7}"/>
    <dgm:cxn modelId="{9BE73A29-7300-4DF6-A036-90C737DA2567}" type="presOf" srcId="{E1E9A1A5-CC4E-4464-A4C9-99C98B70541F}" destId="{4A1E15AC-E29E-40F7-879B-6A61D3DD345A}" srcOrd="0" destOrd="0" presId="urn:microsoft.com/office/officeart/2005/8/layout/radial5"/>
    <dgm:cxn modelId="{8AE48CA9-B5E9-4387-BB7D-BFFE53EC4EAB}" type="presOf" srcId="{63FD3F88-FDDA-4DC3-AECF-D4E15BF4B31D}" destId="{27E30A04-455A-492A-B8FB-E834B60C7271}" srcOrd="0" destOrd="0" presId="urn:microsoft.com/office/officeart/2005/8/layout/radial5"/>
    <dgm:cxn modelId="{A202D4F7-BB26-41EE-A113-92B7D43D878A}" type="presParOf" srcId="{E903BFE6-29AF-476B-AE9B-DFB310EC4277}" destId="{71010FFF-AEC5-4C07-86C0-807929B82DAC}" srcOrd="0" destOrd="0" presId="urn:microsoft.com/office/officeart/2005/8/layout/radial5"/>
    <dgm:cxn modelId="{8163B369-CFB4-4B37-B0EF-0EF785E733AC}" type="presParOf" srcId="{E903BFE6-29AF-476B-AE9B-DFB310EC4277}" destId="{4A1E15AC-E29E-40F7-879B-6A61D3DD345A}" srcOrd="1" destOrd="0" presId="urn:microsoft.com/office/officeart/2005/8/layout/radial5"/>
    <dgm:cxn modelId="{5E23A5D8-78A6-414F-9533-B00848BF287D}" type="presParOf" srcId="{4A1E15AC-E29E-40F7-879B-6A61D3DD345A}" destId="{A46C5686-A825-47B9-A767-64B19BB1509F}" srcOrd="0" destOrd="0" presId="urn:microsoft.com/office/officeart/2005/8/layout/radial5"/>
    <dgm:cxn modelId="{981EC58C-0EE1-4933-A363-9834DBE359C4}" type="presParOf" srcId="{E903BFE6-29AF-476B-AE9B-DFB310EC4277}" destId="{B23FECC7-8A67-444D-BA7D-D460AE2A9515}" srcOrd="2" destOrd="0" presId="urn:microsoft.com/office/officeart/2005/8/layout/radial5"/>
    <dgm:cxn modelId="{C9A6E16D-91EA-44B3-B927-9CF48E929B0B}" type="presParOf" srcId="{E903BFE6-29AF-476B-AE9B-DFB310EC4277}" destId="{E172801E-B056-4FD9-80B5-36937EBF8694}" srcOrd="3" destOrd="0" presId="urn:microsoft.com/office/officeart/2005/8/layout/radial5"/>
    <dgm:cxn modelId="{37BEDA7C-B3EC-4284-B194-915B06B5D1E0}" type="presParOf" srcId="{E172801E-B056-4FD9-80B5-36937EBF8694}" destId="{90C1E034-0F01-4817-A933-39EA1EF90487}" srcOrd="0" destOrd="0" presId="urn:microsoft.com/office/officeart/2005/8/layout/radial5"/>
    <dgm:cxn modelId="{22AB6D8C-8B38-4C31-B9BD-791160955674}" type="presParOf" srcId="{E903BFE6-29AF-476B-AE9B-DFB310EC4277}" destId="{27E30A04-455A-492A-B8FB-E834B60C7271}" srcOrd="4" destOrd="0" presId="urn:microsoft.com/office/officeart/2005/8/layout/radial5"/>
    <dgm:cxn modelId="{075AAFD5-8810-4794-8B39-8CBF8D007A58}" type="presParOf" srcId="{E903BFE6-29AF-476B-AE9B-DFB310EC4277}" destId="{568FEA66-CA5E-4C49-A464-D6567E2A36B0}" srcOrd="5" destOrd="0" presId="urn:microsoft.com/office/officeart/2005/8/layout/radial5"/>
    <dgm:cxn modelId="{7210197F-194F-47EB-93F9-23C432DD5C60}" type="presParOf" srcId="{568FEA66-CA5E-4C49-A464-D6567E2A36B0}" destId="{0F63EBA2-5308-4569-81D6-C30D20471F00}" srcOrd="0" destOrd="0" presId="urn:microsoft.com/office/officeart/2005/8/layout/radial5"/>
    <dgm:cxn modelId="{CFE9A9DD-747B-4D96-B029-13E2309F3A58}" type="presParOf" srcId="{E903BFE6-29AF-476B-AE9B-DFB310EC4277}" destId="{5973C562-CC48-41B4-AD13-14E8230D4B99}" srcOrd="6" destOrd="0" presId="urn:microsoft.com/office/officeart/2005/8/layout/radial5"/>
    <dgm:cxn modelId="{E20C1430-8562-4A1F-8F5C-9627EBEFACB9}" type="presParOf" srcId="{E903BFE6-29AF-476B-AE9B-DFB310EC4277}" destId="{17727D2A-B00F-4F0E-B959-F314B46BF0C7}" srcOrd="7" destOrd="0" presId="urn:microsoft.com/office/officeart/2005/8/layout/radial5"/>
    <dgm:cxn modelId="{F0D4DC3B-5435-4F0F-8A16-53B322B88DFE}" type="presParOf" srcId="{17727D2A-B00F-4F0E-B959-F314B46BF0C7}" destId="{DC5050FD-6055-44C1-8723-89821BAEB7BF}" srcOrd="0" destOrd="0" presId="urn:microsoft.com/office/officeart/2005/8/layout/radial5"/>
    <dgm:cxn modelId="{28FEC0F5-1EFA-465C-815D-3FE1BE4F437D}" type="presParOf" srcId="{E903BFE6-29AF-476B-AE9B-DFB310EC4277}" destId="{BC4049E6-4B09-4215-BE24-2D27E2A379F5}"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1E4BE0-003C-4DE0-B738-B497A3C7BA91}" type="doc">
      <dgm:prSet loTypeId="urn:microsoft.com/office/officeart/2005/8/layout/pList2#1" loCatId="list" qsTypeId="urn:microsoft.com/office/officeart/2005/8/quickstyle/simple5" qsCatId="simple" csTypeId="urn:microsoft.com/office/officeart/2005/8/colors/colorful1#3" csCatId="colorful" phldr="1"/>
      <dgm:spPr/>
    </dgm:pt>
    <dgm:pt modelId="{F8592745-6E3E-4CC1-A749-E67A5A6032FB}">
      <dgm:prSet phldrT="[Text]"/>
      <dgm:spPr/>
      <dgm:t>
        <a:bodyPr/>
        <a:lstStyle/>
        <a:p>
          <a:pPr algn="ctr"/>
          <a:r>
            <a:rPr lang="en-US" b="1" dirty="0" smtClean="0"/>
            <a:t>ANXIETY/FEAR</a:t>
          </a:r>
        </a:p>
        <a:p>
          <a:pPr algn="l"/>
          <a:r>
            <a:rPr lang="en-US" dirty="0" smtClean="0"/>
            <a:t>JUSTIFIED When…</a:t>
          </a:r>
          <a:endParaRPr lang="en-US" dirty="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dgm:spPr/>
      <dgm:t>
        <a:bodyPr/>
        <a:lstStyle/>
        <a:p>
          <a:pPr algn="ctr"/>
          <a:r>
            <a:rPr lang="en-US" b="1" dirty="0" smtClean="0"/>
            <a:t>SADNESS</a:t>
          </a:r>
        </a:p>
        <a:p>
          <a:pPr algn="l"/>
          <a:r>
            <a:rPr lang="en-US" dirty="0" smtClean="0"/>
            <a:t>JUSTIFIED When…</a:t>
          </a:r>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dgm:spPr/>
      <dgm:t>
        <a:bodyPr/>
        <a:lstStyle/>
        <a:p>
          <a:pPr algn="ctr"/>
          <a:r>
            <a:rPr lang="en-US" b="1" dirty="0" smtClean="0"/>
            <a:t>ANGER</a:t>
          </a:r>
        </a:p>
        <a:p>
          <a:pPr algn="l"/>
          <a:r>
            <a:rPr lang="en-US" dirty="0" smtClean="0"/>
            <a:t>JUSTIFIED When…</a:t>
          </a:r>
          <a:endParaRPr lang="en-US"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14097C26-C476-4789-8587-59D7B277C49E}">
      <dgm:prSet/>
      <dgm:spPr/>
      <dgm:t>
        <a:bodyPr/>
        <a:lstStyle/>
        <a:p>
          <a:pPr algn="l"/>
          <a:r>
            <a:rPr lang="en-US" dirty="0" smtClean="0"/>
            <a:t>There is a threat to:</a:t>
          </a:r>
          <a:endParaRPr lang="en-US" dirty="0"/>
        </a:p>
      </dgm:t>
    </dgm:pt>
    <dgm:pt modelId="{0C3452DC-22FA-4890-957A-AF7FF8F208AD}" type="parTrans" cxnId="{7552C10A-4B35-43B3-81FD-925ED2AEA9A6}">
      <dgm:prSet/>
      <dgm:spPr/>
    </dgm:pt>
    <dgm:pt modelId="{CDCC94A8-5DB5-4CBD-BD90-820B677652AE}" type="sibTrans" cxnId="{7552C10A-4B35-43B3-81FD-925ED2AEA9A6}">
      <dgm:prSet/>
      <dgm:spPr/>
    </dgm:pt>
    <dgm:pt modelId="{6C7F9EAD-33E5-42E1-85CD-0405B91E9345}">
      <dgm:prSet/>
      <dgm:spPr/>
      <dgm:t>
        <a:bodyPr/>
        <a:lstStyle/>
        <a:p>
          <a:pPr algn="l"/>
          <a:endParaRPr lang="en-US" dirty="0"/>
        </a:p>
      </dgm:t>
    </dgm:pt>
    <dgm:pt modelId="{91BCE6DC-167E-4B11-9B01-D0F02570F162}" type="parTrans" cxnId="{FEB6E96B-296B-4B8C-B075-93E26672F1C6}">
      <dgm:prSet/>
      <dgm:spPr/>
    </dgm:pt>
    <dgm:pt modelId="{A9C5F9A6-3FF6-44D6-8EA1-2DF66B471759}" type="sibTrans" cxnId="{FEB6E96B-296B-4B8C-B075-93E26672F1C6}">
      <dgm:prSet/>
      <dgm:spPr/>
    </dgm:pt>
    <dgm:pt modelId="{A04E33CA-EC26-4B9F-A7B4-CECD700A505B}">
      <dgm:prSet/>
      <dgm:spPr/>
      <dgm:t>
        <a:bodyPr/>
        <a:lstStyle/>
        <a:p>
          <a:pPr algn="l"/>
          <a:r>
            <a:rPr lang="en-US" dirty="0" smtClean="0"/>
            <a:t> Life</a:t>
          </a:r>
          <a:endParaRPr lang="en-US" dirty="0"/>
        </a:p>
      </dgm:t>
    </dgm:pt>
    <dgm:pt modelId="{42A43498-0A66-4BE7-9266-1DFFEA5DF11F}" type="parTrans" cxnId="{87D40299-2761-4A07-B408-2155546ACE9F}">
      <dgm:prSet/>
      <dgm:spPr/>
    </dgm:pt>
    <dgm:pt modelId="{7C11EA64-C845-46A9-9951-B708DB08998E}" type="sibTrans" cxnId="{87D40299-2761-4A07-B408-2155546ACE9F}">
      <dgm:prSet/>
      <dgm:spPr/>
    </dgm:pt>
    <dgm:pt modelId="{8AA581D3-5841-4EED-90C5-21EACF6D11FB}">
      <dgm:prSet/>
      <dgm:spPr/>
      <dgm:t>
        <a:bodyPr/>
        <a:lstStyle/>
        <a:p>
          <a:pPr algn="l"/>
          <a:r>
            <a:rPr lang="en-US" dirty="0" smtClean="0"/>
            <a:t>Health</a:t>
          </a:r>
          <a:endParaRPr lang="en-US" dirty="0"/>
        </a:p>
      </dgm:t>
    </dgm:pt>
    <dgm:pt modelId="{71A3A0BB-03AF-4D94-A8F0-0E6FCDBED488}" type="parTrans" cxnId="{F790B2BA-AEAC-4182-9063-26E1A631BAEC}">
      <dgm:prSet/>
      <dgm:spPr/>
    </dgm:pt>
    <dgm:pt modelId="{1EB6930D-0803-4667-A962-838A0444526F}" type="sibTrans" cxnId="{F790B2BA-AEAC-4182-9063-26E1A631BAEC}">
      <dgm:prSet/>
      <dgm:spPr/>
    </dgm:pt>
    <dgm:pt modelId="{1E014972-8EEC-47DD-9747-1319FA91B84A}">
      <dgm:prSet/>
      <dgm:spPr/>
      <dgm:t>
        <a:bodyPr/>
        <a:lstStyle/>
        <a:p>
          <a:pPr algn="l"/>
          <a:r>
            <a:rPr lang="en-US" dirty="0" smtClean="0"/>
            <a:t>Well-Being</a:t>
          </a:r>
          <a:endParaRPr lang="en-US" dirty="0"/>
        </a:p>
      </dgm:t>
    </dgm:pt>
    <dgm:pt modelId="{BC7784BC-F4D8-4FD5-B5C9-6AD5B0B45479}" type="parTrans" cxnId="{824F2445-614F-4964-83DA-6E4908D0246A}">
      <dgm:prSet/>
      <dgm:spPr/>
    </dgm:pt>
    <dgm:pt modelId="{BC927B56-BE49-44FB-AE0D-6CB62E7D57B4}" type="sibTrans" cxnId="{824F2445-614F-4964-83DA-6E4908D0246A}">
      <dgm:prSet/>
      <dgm:spPr/>
    </dgm:pt>
    <dgm:pt modelId="{74A8802E-A228-41B9-9391-54AD439D3FC9}">
      <dgm:prSet/>
      <dgm:spPr/>
      <dgm:t>
        <a:bodyPr/>
        <a:lstStyle/>
        <a:p>
          <a:pPr algn="l"/>
          <a:r>
            <a:rPr lang="en-US" dirty="0" smtClean="0"/>
            <a:t>You have lost something</a:t>
          </a:r>
          <a:endParaRPr lang="en-US" dirty="0"/>
        </a:p>
      </dgm:t>
    </dgm:pt>
    <dgm:pt modelId="{DC92A4E8-47D2-407C-9B49-15D45796F1AA}" type="parTrans" cxnId="{A53E4A99-7306-4454-972B-F3315186ABDE}">
      <dgm:prSet/>
      <dgm:spPr/>
    </dgm:pt>
    <dgm:pt modelId="{B4D37152-0EE6-4403-9BFD-2D3BFCEB8023}" type="sibTrans" cxnId="{A53E4A99-7306-4454-972B-F3315186ABDE}">
      <dgm:prSet/>
      <dgm:spPr/>
    </dgm:pt>
    <dgm:pt modelId="{9C7A9814-6F04-4F21-823D-E419EFDD2D5F}">
      <dgm:prSet/>
      <dgm:spPr/>
      <dgm:t>
        <a:bodyPr/>
        <a:lstStyle/>
        <a:p>
          <a:pPr algn="l"/>
          <a:r>
            <a:rPr lang="en-US" dirty="0" smtClean="0"/>
            <a:t>Things are not the way you expected, or wanted, or hoped for</a:t>
          </a:r>
          <a:endParaRPr lang="en-US" dirty="0"/>
        </a:p>
      </dgm:t>
    </dgm:pt>
    <dgm:pt modelId="{036E6227-9D2E-4CB1-8A18-363D02CC558C}" type="parTrans" cxnId="{49D2F385-12B0-4D64-989E-66C5AEB3FFDB}">
      <dgm:prSet/>
      <dgm:spPr/>
    </dgm:pt>
    <dgm:pt modelId="{4700F176-4DD3-46D4-977A-C472E0818616}" type="sibTrans" cxnId="{49D2F385-12B0-4D64-989E-66C5AEB3FFDB}">
      <dgm:prSet/>
      <dgm:spPr/>
    </dgm:pt>
    <dgm:pt modelId="{E0AE1458-199C-4370-A091-C3469C3CC8FC}">
      <dgm:prSet/>
      <dgm:spPr/>
      <dgm:t>
        <a:bodyPr/>
        <a:lstStyle/>
        <a:p>
          <a:pPr algn="l"/>
          <a:r>
            <a:rPr lang="en-US" dirty="0" smtClean="0"/>
            <a:t>You or someone you care about has been attacked, hurt, insulted, or threatened</a:t>
          </a:r>
          <a:endParaRPr lang="en-US" dirty="0"/>
        </a:p>
      </dgm:t>
    </dgm:pt>
    <dgm:pt modelId="{30B687D1-D682-49D5-A6ED-E710F458DF8C}" type="parTrans" cxnId="{6E00C764-7268-4D57-9D6D-A54689CE5B00}">
      <dgm:prSet/>
      <dgm:spPr/>
    </dgm:pt>
    <dgm:pt modelId="{E5E2813D-DE40-4C0C-BA96-EDF636ECBCF7}" type="sibTrans" cxnId="{6E00C764-7268-4D57-9D6D-A54689CE5B00}">
      <dgm:prSet/>
      <dgm:spPr/>
    </dgm:pt>
    <dgm:pt modelId="{134F6F3C-6C17-4AC4-9C41-E83D4CDE558D}">
      <dgm:prSet/>
      <dgm:spPr/>
      <dgm:t>
        <a:bodyPr/>
        <a:lstStyle/>
        <a:p>
          <a:pPr algn="l"/>
          <a:r>
            <a:rPr lang="en-US" dirty="0" smtClean="0"/>
            <a:t>An Important goal is being blocked</a:t>
          </a:r>
          <a:endParaRPr lang="en-US" dirty="0"/>
        </a:p>
      </dgm:t>
    </dgm:pt>
    <dgm:pt modelId="{C4A6B8FA-DE9A-4064-AB16-781293C4048C}" type="sibTrans" cxnId="{4F3D88E6-DF10-4D0D-BDD8-41D89670C2E4}">
      <dgm:prSet/>
      <dgm:spPr/>
    </dgm:pt>
    <dgm:pt modelId="{E347131B-08F6-42BA-9602-3525D892396E}" type="parTrans" cxnId="{4F3D88E6-DF10-4D0D-BDD8-41D89670C2E4}">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3">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3"/>
      <dgm:spPr/>
    </dgm:pt>
    <dgm:pt modelId="{E4C09722-AED0-42C7-92B0-4AB4B5DF1CEF}" type="pres">
      <dgm:prSet presAssocID="{F8592745-6E3E-4CC1-A749-E67A5A6032FB}" presName="imagNode" presStyleLbl="fgImgPlace1" presStyleIdx="0" presStyleCnt="3"/>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3">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3"/>
      <dgm:spPr/>
    </dgm:pt>
    <dgm:pt modelId="{E801B124-AFFD-4C9C-A3E7-AA22D65CB4C4}" type="pres">
      <dgm:prSet presAssocID="{4E3AAF6C-680C-401B-9906-8B05EE25C350}" presName="imagNode" presStyleLbl="fgImgPlace1" presStyleIdx="1" presStyleCnt="3"/>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3">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3"/>
      <dgm:spPr/>
    </dgm:pt>
    <dgm:pt modelId="{141E9212-FFBB-446A-A188-C3E1EB29E816}" type="pres">
      <dgm:prSet presAssocID="{2B3E3595-BFA6-4F1B-A230-3291897C6A7C}" presName="imagNode" presStyleLbl="fgImgPlace1" presStyleIdx="2" presStyleCnt="3"/>
      <dgm:spPr>
        <a:blipFill rotWithShape="0">
          <a:blip xmlns:r="http://schemas.openxmlformats.org/officeDocument/2006/relationships" r:embed="rId3"/>
          <a:stretch>
            <a:fillRect/>
          </a:stretch>
        </a:blipFill>
      </dgm:spPr>
    </dgm:pt>
  </dgm:ptLst>
  <dgm:cxnLst>
    <dgm:cxn modelId="{A8424B45-2A34-4090-871D-FA050C4DB62A}" type="presOf" srcId="{134F6F3C-6C17-4AC4-9C41-E83D4CDE558D}" destId="{CB80BE08-619D-41C6-814C-7932C239590E}" srcOrd="0" destOrd="1" presId="urn:microsoft.com/office/officeart/2005/8/layout/pList2#1"/>
    <dgm:cxn modelId="{4F3D88E6-DF10-4D0D-BDD8-41D89670C2E4}" srcId="{2B3E3595-BFA6-4F1B-A230-3291897C6A7C}" destId="{134F6F3C-6C17-4AC4-9C41-E83D4CDE558D}" srcOrd="0" destOrd="0" parTransId="{E347131B-08F6-42BA-9602-3525D892396E}" sibTransId="{C4A6B8FA-DE9A-4064-AB16-781293C4048C}"/>
    <dgm:cxn modelId="{4C6376E9-5014-4F61-88EB-BE2A23097139}" type="presOf" srcId="{4E3AAF6C-680C-401B-9906-8B05EE25C350}" destId="{B2D7E06A-EBED-47BF-B2BA-8326BC2BE6CD}" srcOrd="0" destOrd="0" presId="urn:microsoft.com/office/officeart/2005/8/layout/pList2#1"/>
    <dgm:cxn modelId="{14A9C1D7-38DF-44D9-B211-520EE41C80CB}" type="presOf" srcId="{F1CD2CE6-2B2E-4B21-A150-4C6E38D2EA4D}" destId="{768CE891-0922-491B-B263-D74D384F4667}" srcOrd="0" destOrd="0" presId="urn:microsoft.com/office/officeart/2005/8/layout/pList2#1"/>
    <dgm:cxn modelId="{87D40299-2761-4A07-B408-2155546ACE9F}" srcId="{14097C26-C476-4789-8587-59D7B277C49E}" destId="{A04E33CA-EC26-4B9F-A7B4-CECD700A505B}" srcOrd="0" destOrd="0" parTransId="{42A43498-0A66-4BE7-9266-1DFFEA5DF11F}" sibTransId="{7C11EA64-C845-46A9-9951-B708DB08998E}"/>
    <dgm:cxn modelId="{824F2445-614F-4964-83DA-6E4908D0246A}" srcId="{14097C26-C476-4789-8587-59D7B277C49E}" destId="{1E014972-8EEC-47DD-9747-1319FA91B84A}" srcOrd="2" destOrd="0" parTransId="{BC7784BC-F4D8-4FD5-B5C9-6AD5B0B45479}" sibTransId="{BC927B56-BE49-44FB-AE0D-6CB62E7D57B4}"/>
    <dgm:cxn modelId="{7552C10A-4B35-43B3-81FD-925ED2AEA9A6}" srcId="{F8592745-6E3E-4CC1-A749-E67A5A6032FB}" destId="{14097C26-C476-4789-8587-59D7B277C49E}" srcOrd="0" destOrd="0" parTransId="{0C3452DC-22FA-4890-957A-AF7FF8F208AD}" sibTransId="{CDCC94A8-5DB5-4CBD-BD90-820B677652AE}"/>
    <dgm:cxn modelId="{C4224C7F-3A9D-4D8F-9F26-9BA689F0D673}" srcId="{651E4BE0-003C-4DE0-B738-B497A3C7BA91}" destId="{F8592745-6E3E-4CC1-A749-E67A5A6032FB}" srcOrd="0" destOrd="0" parTransId="{B84B41F6-B7F9-4B33-829D-89157A53D4B1}" sibTransId="{C9E23878-27F7-4E48-8786-250632B508D2}"/>
    <dgm:cxn modelId="{53EADC84-DFCF-451A-8FCE-74236BC00D38}" type="presOf" srcId="{C9E23878-27F7-4E48-8786-250632B508D2}" destId="{352673FC-6A79-4101-AE8B-2C07319611C1}" srcOrd="0" destOrd="0" presId="urn:microsoft.com/office/officeart/2005/8/layout/pList2#1"/>
    <dgm:cxn modelId="{A53E4A99-7306-4454-972B-F3315186ABDE}" srcId="{4E3AAF6C-680C-401B-9906-8B05EE25C350}" destId="{74A8802E-A228-41B9-9391-54AD439D3FC9}" srcOrd="0" destOrd="0" parTransId="{DC92A4E8-47D2-407C-9B49-15D45796F1AA}" sibTransId="{B4D37152-0EE6-4403-9BFD-2D3BFCEB8023}"/>
    <dgm:cxn modelId="{405912F4-35CD-4732-A90A-237FABB2ECC7}" type="presOf" srcId="{8AA581D3-5841-4EED-90C5-21EACF6D11FB}" destId="{8E72D17E-8781-4859-A8B6-7A7E112FB351}" srcOrd="0" destOrd="3" presId="urn:microsoft.com/office/officeart/2005/8/layout/pList2#1"/>
    <dgm:cxn modelId="{E934D298-7E31-4820-9B0F-B812705E48EE}" type="presOf" srcId="{6C7F9EAD-33E5-42E1-85CD-0405B91E9345}" destId="{8E72D17E-8781-4859-A8B6-7A7E112FB351}" srcOrd="0" destOrd="5" presId="urn:microsoft.com/office/officeart/2005/8/layout/pList2#1"/>
    <dgm:cxn modelId="{B1A68E67-BBA9-4137-865E-96188AA36333}" type="presOf" srcId="{1E014972-8EEC-47DD-9747-1319FA91B84A}" destId="{8E72D17E-8781-4859-A8B6-7A7E112FB351}" srcOrd="0" destOrd="4" presId="urn:microsoft.com/office/officeart/2005/8/layout/pList2#1"/>
    <dgm:cxn modelId="{FEB6E96B-296B-4B8C-B075-93E26672F1C6}" srcId="{F8592745-6E3E-4CC1-A749-E67A5A6032FB}" destId="{6C7F9EAD-33E5-42E1-85CD-0405B91E9345}" srcOrd="1" destOrd="0" parTransId="{91BCE6DC-167E-4B11-9B01-D0F02570F162}" sibTransId="{A9C5F9A6-3FF6-44D6-8EA1-2DF66B471759}"/>
    <dgm:cxn modelId="{D349A0E6-7A13-4649-80DC-E88C30E04428}" type="presOf" srcId="{14097C26-C476-4789-8587-59D7B277C49E}" destId="{8E72D17E-8781-4859-A8B6-7A7E112FB351}" srcOrd="0" destOrd="1" presId="urn:microsoft.com/office/officeart/2005/8/layout/pList2#1"/>
    <dgm:cxn modelId="{411828DF-C040-4712-A3BC-996349B45BDB}" srcId="{651E4BE0-003C-4DE0-B738-B497A3C7BA91}" destId="{4E3AAF6C-680C-401B-9906-8B05EE25C350}" srcOrd="1" destOrd="0" parTransId="{84166B55-38B0-449D-A7B1-CF96C5038D8B}" sibTransId="{F1CD2CE6-2B2E-4B21-A150-4C6E38D2EA4D}"/>
    <dgm:cxn modelId="{7CC6AF61-D60B-4FEC-8AE4-CECC3DE842CC}" type="presOf" srcId="{651E4BE0-003C-4DE0-B738-B497A3C7BA91}" destId="{6DCB1122-6F37-4687-B3A4-4137C0F3168E}" srcOrd="0" destOrd="0" presId="urn:microsoft.com/office/officeart/2005/8/layout/pList2#1"/>
    <dgm:cxn modelId="{F790B2BA-AEAC-4182-9063-26E1A631BAEC}" srcId="{14097C26-C476-4789-8587-59D7B277C49E}" destId="{8AA581D3-5841-4EED-90C5-21EACF6D11FB}" srcOrd="1" destOrd="0" parTransId="{71A3A0BB-03AF-4D94-A8F0-0E6FCDBED488}" sibTransId="{1EB6930D-0803-4667-A962-838A0444526F}"/>
    <dgm:cxn modelId="{FA313BDF-8028-45F7-B8CE-20D8F25E7DAB}" type="presOf" srcId="{F8592745-6E3E-4CC1-A749-E67A5A6032FB}" destId="{8E72D17E-8781-4859-A8B6-7A7E112FB351}" srcOrd="0" destOrd="0" presId="urn:microsoft.com/office/officeart/2005/8/layout/pList2#1"/>
    <dgm:cxn modelId="{C85C9734-C97D-4D7A-9ACF-CFCB4AC384D6}" type="presOf" srcId="{E0AE1458-199C-4370-A091-C3469C3CC8FC}" destId="{CB80BE08-619D-41C6-814C-7932C239590E}" srcOrd="0" destOrd="2" presId="urn:microsoft.com/office/officeart/2005/8/layout/pList2#1"/>
    <dgm:cxn modelId="{6E00C764-7268-4D57-9D6D-A54689CE5B00}" srcId="{2B3E3595-BFA6-4F1B-A230-3291897C6A7C}" destId="{E0AE1458-199C-4370-A091-C3469C3CC8FC}" srcOrd="1" destOrd="0" parTransId="{30B687D1-D682-49D5-A6ED-E710F458DF8C}" sibTransId="{E5E2813D-DE40-4C0C-BA96-EDF636ECBCF7}"/>
    <dgm:cxn modelId="{80A5840A-49F8-46C3-8842-CE08EB794C06}" type="presOf" srcId="{74A8802E-A228-41B9-9391-54AD439D3FC9}" destId="{B2D7E06A-EBED-47BF-B2BA-8326BC2BE6CD}" srcOrd="0" destOrd="1" presId="urn:microsoft.com/office/officeart/2005/8/layout/pList2#1"/>
    <dgm:cxn modelId="{24A858CE-8E54-4C3B-80DC-5FE2A575DADF}" type="presOf" srcId="{9C7A9814-6F04-4F21-823D-E419EFDD2D5F}" destId="{B2D7E06A-EBED-47BF-B2BA-8326BC2BE6CD}" srcOrd="0" destOrd="2" presId="urn:microsoft.com/office/officeart/2005/8/layout/pList2#1"/>
    <dgm:cxn modelId="{4A61BD34-9554-47BD-9771-DDC281EDF367}" type="presOf" srcId="{2B3E3595-BFA6-4F1B-A230-3291897C6A7C}" destId="{CB80BE08-619D-41C6-814C-7932C239590E}" srcOrd="0" destOrd="0" presId="urn:microsoft.com/office/officeart/2005/8/layout/pList2#1"/>
    <dgm:cxn modelId="{EFAFBD9F-9DB4-41F4-B713-6638D4C27896}" srcId="{651E4BE0-003C-4DE0-B738-B497A3C7BA91}" destId="{2B3E3595-BFA6-4F1B-A230-3291897C6A7C}" srcOrd="2" destOrd="0" parTransId="{AD3E79E5-8D93-4377-B27C-3E139521E573}" sibTransId="{604DC4A5-6020-4793-85EB-12E6EB50134D}"/>
    <dgm:cxn modelId="{49D2F385-12B0-4D64-989E-66C5AEB3FFDB}" srcId="{4E3AAF6C-680C-401B-9906-8B05EE25C350}" destId="{9C7A9814-6F04-4F21-823D-E419EFDD2D5F}" srcOrd="1" destOrd="0" parTransId="{036E6227-9D2E-4CB1-8A18-363D02CC558C}" sibTransId="{4700F176-4DD3-46D4-977A-C472E0818616}"/>
    <dgm:cxn modelId="{37A02579-08F3-4307-B454-41B267C816C7}" type="presOf" srcId="{A04E33CA-EC26-4B9F-A7B4-CECD700A505B}" destId="{8E72D17E-8781-4859-A8B6-7A7E112FB351}" srcOrd="0" destOrd="2" presId="urn:microsoft.com/office/officeart/2005/8/layout/pList2#1"/>
    <dgm:cxn modelId="{3CA1E497-CEEA-4790-B907-7723260174BC}" type="presParOf" srcId="{6DCB1122-6F37-4687-B3A4-4137C0F3168E}" destId="{A7023D04-893C-4783-A3E9-DFB06A363937}" srcOrd="0" destOrd="0" presId="urn:microsoft.com/office/officeart/2005/8/layout/pList2#1"/>
    <dgm:cxn modelId="{46DF7D02-0839-420B-937B-240AD93FF6A1}" type="presParOf" srcId="{6DCB1122-6F37-4687-B3A4-4137C0F3168E}" destId="{714F1F4A-57FA-4812-8082-F7FB20E95450}" srcOrd="1" destOrd="0" presId="urn:microsoft.com/office/officeart/2005/8/layout/pList2#1"/>
    <dgm:cxn modelId="{B3A3255C-904E-46BE-B7C9-F0B051EBDC6A}" type="presParOf" srcId="{714F1F4A-57FA-4812-8082-F7FB20E95450}" destId="{6346648C-F4EF-470D-877F-F3DC352E8C29}" srcOrd="0" destOrd="0" presId="urn:microsoft.com/office/officeart/2005/8/layout/pList2#1"/>
    <dgm:cxn modelId="{0C158DB8-17B8-40CB-9C53-4FDE9E3152ED}" type="presParOf" srcId="{6346648C-F4EF-470D-877F-F3DC352E8C29}" destId="{8E72D17E-8781-4859-A8B6-7A7E112FB351}" srcOrd="0" destOrd="0" presId="urn:microsoft.com/office/officeart/2005/8/layout/pList2#1"/>
    <dgm:cxn modelId="{225CFB08-C24C-44FE-9218-B60F8BA68378}" type="presParOf" srcId="{6346648C-F4EF-470D-877F-F3DC352E8C29}" destId="{28AE367A-5732-4D94-8F93-9CAAE11F3F2B}" srcOrd="1" destOrd="0" presId="urn:microsoft.com/office/officeart/2005/8/layout/pList2#1"/>
    <dgm:cxn modelId="{52BB6A51-0795-414C-9761-3C189898BB52}" type="presParOf" srcId="{6346648C-F4EF-470D-877F-F3DC352E8C29}" destId="{E4C09722-AED0-42C7-92B0-4AB4B5DF1CEF}" srcOrd="2" destOrd="0" presId="urn:microsoft.com/office/officeart/2005/8/layout/pList2#1"/>
    <dgm:cxn modelId="{21B944CE-EE99-4328-807A-DF8C19257AD5}" type="presParOf" srcId="{714F1F4A-57FA-4812-8082-F7FB20E95450}" destId="{352673FC-6A79-4101-AE8B-2C07319611C1}" srcOrd="1" destOrd="0" presId="urn:microsoft.com/office/officeart/2005/8/layout/pList2#1"/>
    <dgm:cxn modelId="{206A7E76-E13A-4F36-9A53-923D00E0894B}" type="presParOf" srcId="{714F1F4A-57FA-4812-8082-F7FB20E95450}" destId="{3BC5FA55-80EE-4EBD-AC1E-CE7DC2BA7D05}" srcOrd="2" destOrd="0" presId="urn:microsoft.com/office/officeart/2005/8/layout/pList2#1"/>
    <dgm:cxn modelId="{5D3B7328-C5FE-47FC-9E69-0A00F605E59D}" type="presParOf" srcId="{3BC5FA55-80EE-4EBD-AC1E-CE7DC2BA7D05}" destId="{B2D7E06A-EBED-47BF-B2BA-8326BC2BE6CD}" srcOrd="0" destOrd="0" presId="urn:microsoft.com/office/officeart/2005/8/layout/pList2#1"/>
    <dgm:cxn modelId="{0FDDFE89-1180-40A0-9D07-7152A60E6124}" type="presParOf" srcId="{3BC5FA55-80EE-4EBD-AC1E-CE7DC2BA7D05}" destId="{DFF5349D-9089-40C9-A912-A56A059204CF}" srcOrd="1" destOrd="0" presId="urn:microsoft.com/office/officeart/2005/8/layout/pList2#1"/>
    <dgm:cxn modelId="{68681A4B-F820-431F-8498-77D331D986F7}" type="presParOf" srcId="{3BC5FA55-80EE-4EBD-AC1E-CE7DC2BA7D05}" destId="{E801B124-AFFD-4C9C-A3E7-AA22D65CB4C4}" srcOrd="2" destOrd="0" presId="urn:microsoft.com/office/officeart/2005/8/layout/pList2#1"/>
    <dgm:cxn modelId="{0E3775FC-896B-4B50-94CF-3AAA06170B42}" type="presParOf" srcId="{714F1F4A-57FA-4812-8082-F7FB20E95450}" destId="{768CE891-0922-491B-B263-D74D384F4667}" srcOrd="3" destOrd="0" presId="urn:microsoft.com/office/officeart/2005/8/layout/pList2#1"/>
    <dgm:cxn modelId="{C694CBF2-F1C5-44C1-94B4-7DC26CF133C0}" type="presParOf" srcId="{714F1F4A-57FA-4812-8082-F7FB20E95450}" destId="{CAAAB2F3-4DD3-43BB-A8B1-67F57AD3CFE5}" srcOrd="4" destOrd="0" presId="urn:microsoft.com/office/officeart/2005/8/layout/pList2#1"/>
    <dgm:cxn modelId="{4B7226CA-D31C-4B7C-8390-BD0A80626A34}" type="presParOf" srcId="{CAAAB2F3-4DD3-43BB-A8B1-67F57AD3CFE5}" destId="{CB80BE08-619D-41C6-814C-7932C239590E}" srcOrd="0" destOrd="0" presId="urn:microsoft.com/office/officeart/2005/8/layout/pList2#1"/>
    <dgm:cxn modelId="{FE4AE206-3E61-42E7-8EF8-18BBF133FA0A}" type="presParOf" srcId="{CAAAB2F3-4DD3-43BB-A8B1-67F57AD3CFE5}" destId="{A4B3FD4C-70E1-46D2-9C9C-D76E1D7D54D5}" srcOrd="1" destOrd="0" presId="urn:microsoft.com/office/officeart/2005/8/layout/pList2#1"/>
    <dgm:cxn modelId="{E9D7DFF3-19A2-4BD0-87A7-1D79A9D218D1}" type="presParOf" srcId="{CAAAB2F3-4DD3-43BB-A8B1-67F57AD3CFE5}" destId="{141E9212-FFBB-446A-A188-C3E1EB29E816}"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1E4BE0-003C-4DE0-B738-B497A3C7BA91}" type="doc">
      <dgm:prSet loTypeId="urn:microsoft.com/office/officeart/2005/8/layout/pList2#2" loCatId="list" qsTypeId="urn:microsoft.com/office/officeart/2005/8/quickstyle/simple5" qsCatId="simple" csTypeId="urn:microsoft.com/office/officeart/2005/8/colors/colorful1#4" csCatId="colorful" phldr="1"/>
      <dgm:spPr/>
    </dgm:pt>
    <dgm:pt modelId="{F8592745-6E3E-4CC1-A749-E67A5A6032FB}">
      <dgm:prSet phldrT="[Text]" custT="1"/>
      <dgm:spPr/>
      <dgm:t>
        <a:bodyPr/>
        <a:lstStyle/>
        <a:p>
          <a:pPr algn="ctr"/>
          <a:r>
            <a:rPr lang="en-US" sz="1600" b="1" dirty="0" smtClean="0"/>
            <a:t>ENVY</a:t>
          </a:r>
        </a:p>
        <a:p>
          <a:pPr algn="l"/>
          <a:r>
            <a:rPr lang="en-US" sz="1400" dirty="0" smtClean="0"/>
            <a:t>JUSTIFIED When…</a:t>
          </a:r>
          <a:endParaRPr lang="en-US" sz="1400" dirty="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custT="1"/>
      <dgm:spPr/>
      <dgm:t>
        <a:bodyPr/>
        <a:lstStyle/>
        <a:p>
          <a:pPr algn="ctr"/>
          <a:r>
            <a:rPr lang="en-US" sz="1600" b="1" dirty="0" smtClean="0"/>
            <a:t>JEALOUSY</a:t>
          </a:r>
        </a:p>
        <a:p>
          <a:pPr algn="l"/>
          <a:r>
            <a:rPr lang="en-US" sz="1400" dirty="0" smtClean="0"/>
            <a:t>JUSTIFIED When…</a:t>
          </a:r>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custT="1"/>
      <dgm:spPr/>
      <dgm:t>
        <a:bodyPr/>
        <a:lstStyle/>
        <a:p>
          <a:pPr algn="ctr"/>
          <a:r>
            <a:rPr lang="en-US" sz="1600" b="1" dirty="0" smtClean="0"/>
            <a:t>SHAME</a:t>
          </a:r>
        </a:p>
        <a:p>
          <a:pPr algn="l"/>
          <a:r>
            <a:rPr lang="en-US" sz="1400" dirty="0" smtClean="0"/>
            <a:t>JUSTIFIED When…</a:t>
          </a:r>
          <a:endParaRPr lang="en-US" sz="1400"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C7F9EAD-33E5-42E1-85CD-0405B91E9345}">
      <dgm:prSet/>
      <dgm:spPr/>
      <dgm:t>
        <a:bodyPr/>
        <a:lstStyle/>
        <a:p>
          <a:pPr algn="l"/>
          <a:endParaRPr lang="en-US" sz="1100" dirty="0"/>
        </a:p>
      </dgm:t>
    </dgm:pt>
    <dgm:pt modelId="{91BCE6DC-167E-4B11-9B01-D0F02570F162}" type="parTrans" cxnId="{FEB6E96B-296B-4B8C-B075-93E26672F1C6}">
      <dgm:prSet/>
      <dgm:spPr/>
    </dgm:pt>
    <dgm:pt modelId="{A9C5F9A6-3FF6-44D6-8EA1-2DF66B471759}" type="sibTrans" cxnId="{FEB6E96B-296B-4B8C-B075-93E26672F1C6}">
      <dgm:prSet/>
      <dgm:spPr/>
    </dgm:pt>
    <dgm:pt modelId="{74A8802E-A228-41B9-9391-54AD439D3FC9}">
      <dgm:prSet custT="1"/>
      <dgm:spPr/>
      <dgm:t>
        <a:bodyPr/>
        <a:lstStyle/>
        <a:p>
          <a:pPr algn="l"/>
          <a:r>
            <a:rPr lang="en-US" sz="1400" dirty="0" smtClean="0"/>
            <a:t>A relationship that is important to you is threatened or in danger of being lost.</a:t>
          </a:r>
        </a:p>
      </dgm:t>
    </dgm:pt>
    <dgm:pt modelId="{DC92A4E8-47D2-407C-9B49-15D45796F1AA}" type="parTrans" cxnId="{A53E4A99-7306-4454-972B-F3315186ABDE}">
      <dgm:prSet/>
      <dgm:spPr/>
    </dgm:pt>
    <dgm:pt modelId="{B4D37152-0EE6-4403-9BFD-2D3BFCEB8023}" type="sibTrans" cxnId="{A53E4A99-7306-4454-972B-F3315186ABDE}">
      <dgm:prSet/>
      <dgm:spPr/>
    </dgm:pt>
    <dgm:pt modelId="{134F6F3C-6C17-4AC4-9C41-E83D4CDE558D}">
      <dgm:prSet custT="1"/>
      <dgm:spPr/>
      <dgm:t>
        <a:bodyPr/>
        <a:lstStyle/>
        <a:p>
          <a:pPr algn="l"/>
          <a:r>
            <a:rPr lang="en-US" sz="1400" dirty="0" smtClean="0"/>
            <a:t>You will be rejected from a very important group if characteristics of yourself or of your behavior are made public.</a:t>
          </a:r>
        </a:p>
      </dgm:t>
    </dgm:pt>
    <dgm:pt modelId="{C4A6B8FA-DE9A-4064-AB16-781293C4048C}" type="sibTrans" cxnId="{4F3D88E6-DF10-4D0D-BDD8-41D89670C2E4}">
      <dgm:prSet/>
      <dgm:spPr/>
    </dgm:pt>
    <dgm:pt modelId="{E347131B-08F6-42BA-9602-3525D892396E}" type="parTrans" cxnId="{4F3D88E6-DF10-4D0D-BDD8-41D89670C2E4}">
      <dgm:prSet/>
      <dgm:spPr/>
    </dgm:pt>
    <dgm:pt modelId="{DB1E536C-AA7C-44AE-A4D6-FCE4B917FCDB}">
      <dgm:prSet custT="1"/>
      <dgm:spPr/>
      <dgm:t>
        <a:bodyPr/>
        <a:lstStyle/>
        <a:p>
          <a:pPr algn="l"/>
          <a:r>
            <a:rPr lang="en-US" sz="1400" dirty="0" smtClean="0"/>
            <a:t>There are reasons for you to have these things as the other person.</a:t>
          </a:r>
        </a:p>
      </dgm:t>
    </dgm:pt>
    <dgm:pt modelId="{051817B0-B795-484F-A5B5-3C33EC47AEA6}" type="parTrans" cxnId="{6F9C3E65-4EBF-4392-A5F7-C317497FBA1A}">
      <dgm:prSet/>
      <dgm:spPr/>
    </dgm:pt>
    <dgm:pt modelId="{58A0F6CA-9C4A-49BF-BD71-24D585471A85}" type="sibTrans" cxnId="{6F9C3E65-4EBF-4392-A5F7-C317497FBA1A}">
      <dgm:prSet/>
      <dgm:spPr/>
    </dgm:pt>
    <dgm:pt modelId="{16C2A709-5C8A-43C6-9108-3DE809EF98C3}">
      <dgm:prSet custT="1"/>
      <dgm:spPr/>
      <dgm:t>
        <a:bodyPr/>
        <a:lstStyle/>
        <a:p>
          <a:pPr algn="ctr"/>
          <a:r>
            <a:rPr lang="en-US" sz="1600" b="1" dirty="0" smtClean="0"/>
            <a:t>GUILT</a:t>
          </a:r>
        </a:p>
        <a:p>
          <a:pPr algn="ctr"/>
          <a:r>
            <a:rPr lang="en-US" sz="1400" dirty="0" smtClean="0"/>
            <a:t>JUSTIFIED When…</a:t>
          </a:r>
          <a:endParaRPr lang="en-US" sz="1400" b="1" dirty="0"/>
        </a:p>
      </dgm:t>
    </dgm:pt>
    <dgm:pt modelId="{1B8999C3-1F8C-46D1-9F01-8A31B88FBB17}" type="parTrans" cxnId="{88A3474E-6FCE-4F62-AA16-D8DA6BEC51F5}">
      <dgm:prSet/>
      <dgm:spPr/>
    </dgm:pt>
    <dgm:pt modelId="{6401451B-88F8-4C62-B4CA-06B5CA05924F}" type="sibTrans" cxnId="{88A3474E-6FCE-4F62-AA16-D8DA6BEC51F5}">
      <dgm:prSet/>
      <dgm:spPr/>
    </dgm:pt>
    <dgm:pt modelId="{1D5F5130-BC1D-48AD-9679-C2E361BDA089}">
      <dgm:prSet custT="1"/>
      <dgm:spPr/>
      <dgm:t>
        <a:bodyPr/>
        <a:lstStyle/>
        <a:p>
          <a:r>
            <a:rPr lang="en-US" sz="1400" dirty="0" smtClean="0"/>
            <a:t>Your own behavior violates your own values or moral code</a:t>
          </a:r>
          <a:endParaRPr lang="en-US" sz="1400" dirty="0"/>
        </a:p>
      </dgm:t>
    </dgm:pt>
    <dgm:pt modelId="{CD75DC90-16A2-4421-ACCB-4A2184B3C889}" type="sibTrans" cxnId="{983A5909-8EE5-4A0B-B106-00B0C2F24D4E}">
      <dgm:prSet/>
      <dgm:spPr/>
    </dgm:pt>
    <dgm:pt modelId="{30CBF336-FF98-4480-BFB6-7E122608574A}" type="parTrans" cxnId="{983A5909-8EE5-4A0B-B106-00B0C2F24D4E}">
      <dgm:prSet/>
      <dgm:spPr/>
    </dgm:pt>
    <dgm:pt modelId="{14097C26-C476-4789-8587-59D7B277C49E}">
      <dgm:prSet custT="1"/>
      <dgm:spPr/>
      <dgm:t>
        <a:bodyPr/>
        <a:lstStyle/>
        <a:p>
          <a:pPr algn="l"/>
          <a:r>
            <a:rPr lang="en-US" sz="1400" dirty="0" smtClean="0"/>
            <a:t>Another person or group has things you don’t have and you want or need them AND…</a:t>
          </a:r>
        </a:p>
      </dgm:t>
    </dgm:pt>
    <dgm:pt modelId="{CDCC94A8-5DB5-4CBD-BD90-820B677652AE}" type="sibTrans" cxnId="{7552C10A-4B35-43B3-81FD-925ED2AEA9A6}">
      <dgm:prSet/>
      <dgm:spPr/>
    </dgm:pt>
    <dgm:pt modelId="{0C3452DC-22FA-4890-957A-AF7FF8F208AD}" type="parTrans" cxnId="{7552C10A-4B35-43B3-81FD-925ED2AEA9A6}">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4">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4"/>
      <dgm:spPr/>
    </dgm:pt>
    <dgm:pt modelId="{E4C09722-AED0-42C7-92B0-4AB4B5DF1CEF}" type="pres">
      <dgm:prSet presAssocID="{F8592745-6E3E-4CC1-A749-E67A5A6032FB}" presName="imagNode" presStyleLbl="fgImgPlace1" presStyleIdx="0" presStyleCnt="4"/>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4">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4"/>
      <dgm:spPr/>
    </dgm:pt>
    <dgm:pt modelId="{E801B124-AFFD-4C9C-A3E7-AA22D65CB4C4}" type="pres">
      <dgm:prSet presAssocID="{4E3AAF6C-680C-401B-9906-8B05EE25C350}" presName="imagNode" presStyleLbl="fgImgPlace1" presStyleIdx="1" presStyleCnt="4"/>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4">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4"/>
      <dgm:spPr/>
    </dgm:pt>
    <dgm:pt modelId="{141E9212-FFBB-446A-A188-C3E1EB29E816}" type="pres">
      <dgm:prSet presAssocID="{2B3E3595-BFA6-4F1B-A230-3291897C6A7C}" presName="imagNode" presStyleLbl="fgImgPlace1" presStyleIdx="2" presStyleCnt="4"/>
      <dgm:spPr>
        <a:blipFill rotWithShape="0">
          <a:blip xmlns:r="http://schemas.openxmlformats.org/officeDocument/2006/relationships" r:embed="rId3"/>
          <a:stretch>
            <a:fillRect/>
          </a:stretch>
        </a:blipFill>
      </dgm:spPr>
    </dgm:pt>
    <dgm:pt modelId="{0E83FF52-2DF5-4FF2-A29F-4E3C85DE88DF}" type="pres">
      <dgm:prSet presAssocID="{604DC4A5-6020-4793-85EB-12E6EB50134D}" presName="sibTrans" presStyleLbl="sibTrans2D1" presStyleIdx="0" presStyleCnt="0"/>
      <dgm:spPr/>
      <dgm:t>
        <a:bodyPr/>
        <a:lstStyle/>
        <a:p>
          <a:endParaRPr lang="en-US"/>
        </a:p>
      </dgm:t>
    </dgm:pt>
    <dgm:pt modelId="{0F572F58-E44B-4C39-B06E-B8A0C8CF6B9E}" type="pres">
      <dgm:prSet presAssocID="{16C2A709-5C8A-43C6-9108-3DE809EF98C3}" presName="compNode" presStyleCnt="0"/>
      <dgm:spPr/>
    </dgm:pt>
    <dgm:pt modelId="{EB496D95-EBD8-4234-A4A7-1F03992F34D7}" type="pres">
      <dgm:prSet presAssocID="{16C2A709-5C8A-43C6-9108-3DE809EF98C3}" presName="node" presStyleLbl="node1" presStyleIdx="3" presStyleCnt="4">
        <dgm:presLayoutVars>
          <dgm:bulletEnabled val="1"/>
        </dgm:presLayoutVars>
      </dgm:prSet>
      <dgm:spPr/>
      <dgm:t>
        <a:bodyPr/>
        <a:lstStyle/>
        <a:p>
          <a:endParaRPr lang="en-US"/>
        </a:p>
      </dgm:t>
    </dgm:pt>
    <dgm:pt modelId="{AE0787A7-4284-4BAB-B35A-AA4BFB678AF3}" type="pres">
      <dgm:prSet presAssocID="{16C2A709-5C8A-43C6-9108-3DE809EF98C3}" presName="invisiNode" presStyleLbl="node1" presStyleIdx="3" presStyleCnt="4"/>
      <dgm:spPr/>
    </dgm:pt>
    <dgm:pt modelId="{7D37DDD0-3583-4E63-BF64-909F20232FC6}" type="pres">
      <dgm:prSet presAssocID="{16C2A709-5C8A-43C6-9108-3DE809EF98C3}" presName="imagNode" presStyleLbl="fgImgPlace1" presStyleIdx="3" presStyleCnt="4"/>
      <dgm:spPr>
        <a:blipFill rotWithShape="0">
          <a:blip xmlns:r="http://schemas.openxmlformats.org/officeDocument/2006/relationships" r:embed="rId4"/>
          <a:stretch>
            <a:fillRect/>
          </a:stretch>
        </a:blipFill>
      </dgm:spPr>
    </dgm:pt>
  </dgm:ptLst>
  <dgm:cxnLst>
    <dgm:cxn modelId="{1978F625-8D34-458D-B7A0-7CB829C58051}" type="presOf" srcId="{604DC4A5-6020-4793-85EB-12E6EB50134D}" destId="{0E83FF52-2DF5-4FF2-A29F-4E3C85DE88DF}" srcOrd="0" destOrd="0" presId="urn:microsoft.com/office/officeart/2005/8/layout/pList2#2"/>
    <dgm:cxn modelId="{7FEE770C-4EC8-4606-AB51-3D94472BA0BF}" type="presOf" srcId="{74A8802E-A228-41B9-9391-54AD439D3FC9}" destId="{B2D7E06A-EBED-47BF-B2BA-8326BC2BE6CD}" srcOrd="0" destOrd="1" presId="urn:microsoft.com/office/officeart/2005/8/layout/pList2#2"/>
    <dgm:cxn modelId="{7552C10A-4B35-43B3-81FD-925ED2AEA9A6}" srcId="{F8592745-6E3E-4CC1-A749-E67A5A6032FB}" destId="{14097C26-C476-4789-8587-59D7B277C49E}" srcOrd="0" destOrd="0" parTransId="{0C3452DC-22FA-4890-957A-AF7FF8F208AD}" sibTransId="{CDCC94A8-5DB5-4CBD-BD90-820B677652AE}"/>
    <dgm:cxn modelId="{88A3474E-6FCE-4F62-AA16-D8DA6BEC51F5}" srcId="{651E4BE0-003C-4DE0-B738-B497A3C7BA91}" destId="{16C2A709-5C8A-43C6-9108-3DE809EF98C3}" srcOrd="3" destOrd="0" parTransId="{1B8999C3-1F8C-46D1-9F01-8A31B88FBB17}" sibTransId="{6401451B-88F8-4C62-B4CA-06B5CA05924F}"/>
    <dgm:cxn modelId="{8DA49CB2-4D2A-403B-8C42-E05971A61EE0}" type="presOf" srcId="{1D5F5130-BC1D-48AD-9679-C2E361BDA089}" destId="{EB496D95-EBD8-4234-A4A7-1F03992F34D7}" srcOrd="0" destOrd="1" presId="urn:microsoft.com/office/officeart/2005/8/layout/pList2#2"/>
    <dgm:cxn modelId="{DEE662C6-C910-46A8-B28D-679C8E0F6301}" type="presOf" srcId="{16C2A709-5C8A-43C6-9108-3DE809EF98C3}" destId="{EB496D95-EBD8-4234-A4A7-1F03992F34D7}" srcOrd="0" destOrd="0" presId="urn:microsoft.com/office/officeart/2005/8/layout/pList2#2"/>
    <dgm:cxn modelId="{1284D353-657A-4BA4-8130-5BE36670E920}" type="presOf" srcId="{6C7F9EAD-33E5-42E1-85CD-0405B91E9345}" destId="{8E72D17E-8781-4859-A8B6-7A7E112FB351}" srcOrd="0" destOrd="3" presId="urn:microsoft.com/office/officeart/2005/8/layout/pList2#2"/>
    <dgm:cxn modelId="{6F9C3E65-4EBF-4392-A5F7-C317497FBA1A}" srcId="{F8592745-6E3E-4CC1-A749-E67A5A6032FB}" destId="{DB1E536C-AA7C-44AE-A4D6-FCE4B917FCDB}" srcOrd="1" destOrd="0" parTransId="{051817B0-B795-484F-A5B5-3C33EC47AEA6}" sibTransId="{58A0F6CA-9C4A-49BF-BD71-24D585471A85}"/>
    <dgm:cxn modelId="{C574EB4F-9A27-4058-81AF-42591BCD7F9D}" type="presOf" srcId="{134F6F3C-6C17-4AC4-9C41-E83D4CDE558D}" destId="{CB80BE08-619D-41C6-814C-7932C239590E}" srcOrd="0" destOrd="1" presId="urn:microsoft.com/office/officeart/2005/8/layout/pList2#2"/>
    <dgm:cxn modelId="{7166FF9F-CA7D-428D-B540-60A95C352E5F}" type="presOf" srcId="{14097C26-C476-4789-8587-59D7B277C49E}" destId="{8E72D17E-8781-4859-A8B6-7A7E112FB351}" srcOrd="0" destOrd="1" presId="urn:microsoft.com/office/officeart/2005/8/layout/pList2#2"/>
    <dgm:cxn modelId="{EFAFBD9F-9DB4-41F4-B713-6638D4C27896}" srcId="{651E4BE0-003C-4DE0-B738-B497A3C7BA91}" destId="{2B3E3595-BFA6-4F1B-A230-3291897C6A7C}" srcOrd="2" destOrd="0" parTransId="{AD3E79E5-8D93-4377-B27C-3E139521E573}" sibTransId="{604DC4A5-6020-4793-85EB-12E6EB50134D}"/>
    <dgm:cxn modelId="{C4224C7F-3A9D-4D8F-9F26-9BA689F0D673}" srcId="{651E4BE0-003C-4DE0-B738-B497A3C7BA91}" destId="{F8592745-6E3E-4CC1-A749-E67A5A6032FB}" srcOrd="0" destOrd="0" parTransId="{B84B41F6-B7F9-4B33-829D-89157A53D4B1}" sibTransId="{C9E23878-27F7-4E48-8786-250632B508D2}"/>
    <dgm:cxn modelId="{A53E4A99-7306-4454-972B-F3315186ABDE}" srcId="{4E3AAF6C-680C-401B-9906-8B05EE25C350}" destId="{74A8802E-A228-41B9-9391-54AD439D3FC9}" srcOrd="0" destOrd="0" parTransId="{DC92A4E8-47D2-407C-9B49-15D45796F1AA}" sibTransId="{B4D37152-0EE6-4403-9BFD-2D3BFCEB8023}"/>
    <dgm:cxn modelId="{51753F0A-C624-44CF-9680-A60A4B0E8629}" type="presOf" srcId="{2B3E3595-BFA6-4F1B-A230-3291897C6A7C}" destId="{CB80BE08-619D-41C6-814C-7932C239590E}" srcOrd="0" destOrd="0" presId="urn:microsoft.com/office/officeart/2005/8/layout/pList2#2"/>
    <dgm:cxn modelId="{81D44B75-4BA2-4CDC-8CA6-262F4324F36A}" type="presOf" srcId="{F8592745-6E3E-4CC1-A749-E67A5A6032FB}" destId="{8E72D17E-8781-4859-A8B6-7A7E112FB351}" srcOrd="0" destOrd="0" presId="urn:microsoft.com/office/officeart/2005/8/layout/pList2#2"/>
    <dgm:cxn modelId="{C50A6C78-5EBF-4064-9487-809CD8AF4BD0}" type="presOf" srcId="{4E3AAF6C-680C-401B-9906-8B05EE25C350}" destId="{B2D7E06A-EBED-47BF-B2BA-8326BC2BE6CD}" srcOrd="0" destOrd="0" presId="urn:microsoft.com/office/officeart/2005/8/layout/pList2#2"/>
    <dgm:cxn modelId="{411828DF-C040-4712-A3BC-996349B45BDB}" srcId="{651E4BE0-003C-4DE0-B738-B497A3C7BA91}" destId="{4E3AAF6C-680C-401B-9906-8B05EE25C350}" srcOrd="1" destOrd="0" parTransId="{84166B55-38B0-449D-A7B1-CF96C5038D8B}" sibTransId="{F1CD2CE6-2B2E-4B21-A150-4C6E38D2EA4D}"/>
    <dgm:cxn modelId="{A36D1C81-8ADA-4BC3-8637-436F69F331AA}" type="presOf" srcId="{651E4BE0-003C-4DE0-B738-B497A3C7BA91}" destId="{6DCB1122-6F37-4687-B3A4-4137C0F3168E}" srcOrd="0" destOrd="0" presId="urn:microsoft.com/office/officeart/2005/8/layout/pList2#2"/>
    <dgm:cxn modelId="{983A5909-8EE5-4A0B-B106-00B0C2F24D4E}" srcId="{16C2A709-5C8A-43C6-9108-3DE809EF98C3}" destId="{1D5F5130-BC1D-48AD-9679-C2E361BDA089}" srcOrd="0" destOrd="0" parTransId="{30CBF336-FF98-4480-BFB6-7E122608574A}" sibTransId="{CD75DC90-16A2-4421-ACCB-4A2184B3C889}"/>
    <dgm:cxn modelId="{55141A30-4990-4F72-88DC-C5AF9706CD85}" type="presOf" srcId="{C9E23878-27F7-4E48-8786-250632B508D2}" destId="{352673FC-6A79-4101-AE8B-2C07319611C1}" srcOrd="0" destOrd="0" presId="urn:microsoft.com/office/officeart/2005/8/layout/pList2#2"/>
    <dgm:cxn modelId="{4F3D88E6-DF10-4D0D-BDD8-41D89670C2E4}" srcId="{2B3E3595-BFA6-4F1B-A230-3291897C6A7C}" destId="{134F6F3C-6C17-4AC4-9C41-E83D4CDE558D}" srcOrd="0" destOrd="0" parTransId="{E347131B-08F6-42BA-9602-3525D892396E}" sibTransId="{C4A6B8FA-DE9A-4064-AB16-781293C4048C}"/>
    <dgm:cxn modelId="{FEB6E96B-296B-4B8C-B075-93E26672F1C6}" srcId="{F8592745-6E3E-4CC1-A749-E67A5A6032FB}" destId="{6C7F9EAD-33E5-42E1-85CD-0405B91E9345}" srcOrd="2" destOrd="0" parTransId="{91BCE6DC-167E-4B11-9B01-D0F02570F162}" sibTransId="{A9C5F9A6-3FF6-44D6-8EA1-2DF66B471759}"/>
    <dgm:cxn modelId="{FE0C8ECA-D899-4E0D-BAAF-15E8496951AA}" type="presOf" srcId="{F1CD2CE6-2B2E-4B21-A150-4C6E38D2EA4D}" destId="{768CE891-0922-491B-B263-D74D384F4667}" srcOrd="0" destOrd="0" presId="urn:microsoft.com/office/officeart/2005/8/layout/pList2#2"/>
    <dgm:cxn modelId="{B48C2FB1-6267-4714-9DE1-475E3A661ADF}" type="presOf" srcId="{DB1E536C-AA7C-44AE-A4D6-FCE4B917FCDB}" destId="{8E72D17E-8781-4859-A8B6-7A7E112FB351}" srcOrd="0" destOrd="2" presId="urn:microsoft.com/office/officeart/2005/8/layout/pList2#2"/>
    <dgm:cxn modelId="{DFD71896-BCB5-4B66-A5D3-5442DCE5DF13}" type="presParOf" srcId="{6DCB1122-6F37-4687-B3A4-4137C0F3168E}" destId="{A7023D04-893C-4783-A3E9-DFB06A363937}" srcOrd="0" destOrd="0" presId="urn:microsoft.com/office/officeart/2005/8/layout/pList2#2"/>
    <dgm:cxn modelId="{2EFAC337-68E6-4D09-A4AC-E53E1343D489}" type="presParOf" srcId="{6DCB1122-6F37-4687-B3A4-4137C0F3168E}" destId="{714F1F4A-57FA-4812-8082-F7FB20E95450}" srcOrd="1" destOrd="0" presId="urn:microsoft.com/office/officeart/2005/8/layout/pList2#2"/>
    <dgm:cxn modelId="{68324211-649E-4647-9A42-D8CB53C1A85E}" type="presParOf" srcId="{714F1F4A-57FA-4812-8082-F7FB20E95450}" destId="{6346648C-F4EF-470D-877F-F3DC352E8C29}" srcOrd="0" destOrd="0" presId="urn:microsoft.com/office/officeart/2005/8/layout/pList2#2"/>
    <dgm:cxn modelId="{82AB7B50-B58F-4921-9E8B-32BFF98241ED}" type="presParOf" srcId="{6346648C-F4EF-470D-877F-F3DC352E8C29}" destId="{8E72D17E-8781-4859-A8B6-7A7E112FB351}" srcOrd="0" destOrd="0" presId="urn:microsoft.com/office/officeart/2005/8/layout/pList2#2"/>
    <dgm:cxn modelId="{AE999F6C-9070-4B6E-B70D-154F01469190}" type="presParOf" srcId="{6346648C-F4EF-470D-877F-F3DC352E8C29}" destId="{28AE367A-5732-4D94-8F93-9CAAE11F3F2B}" srcOrd="1" destOrd="0" presId="urn:microsoft.com/office/officeart/2005/8/layout/pList2#2"/>
    <dgm:cxn modelId="{554DB1FC-963B-47F9-AEFE-C30FA99C44B5}" type="presParOf" srcId="{6346648C-F4EF-470D-877F-F3DC352E8C29}" destId="{E4C09722-AED0-42C7-92B0-4AB4B5DF1CEF}" srcOrd="2" destOrd="0" presId="urn:microsoft.com/office/officeart/2005/8/layout/pList2#2"/>
    <dgm:cxn modelId="{0285EBD6-4718-40FB-A9C1-943F3B8FC012}" type="presParOf" srcId="{714F1F4A-57FA-4812-8082-F7FB20E95450}" destId="{352673FC-6A79-4101-AE8B-2C07319611C1}" srcOrd="1" destOrd="0" presId="urn:microsoft.com/office/officeart/2005/8/layout/pList2#2"/>
    <dgm:cxn modelId="{B30D3F50-F2CA-492D-ABD4-8E2784CB4A0F}" type="presParOf" srcId="{714F1F4A-57FA-4812-8082-F7FB20E95450}" destId="{3BC5FA55-80EE-4EBD-AC1E-CE7DC2BA7D05}" srcOrd="2" destOrd="0" presId="urn:microsoft.com/office/officeart/2005/8/layout/pList2#2"/>
    <dgm:cxn modelId="{685E9381-2589-49B7-A14F-8827CE6DDD05}" type="presParOf" srcId="{3BC5FA55-80EE-4EBD-AC1E-CE7DC2BA7D05}" destId="{B2D7E06A-EBED-47BF-B2BA-8326BC2BE6CD}" srcOrd="0" destOrd="0" presId="urn:microsoft.com/office/officeart/2005/8/layout/pList2#2"/>
    <dgm:cxn modelId="{9EE59B72-957A-4D9E-BC6B-FABB0F55690E}" type="presParOf" srcId="{3BC5FA55-80EE-4EBD-AC1E-CE7DC2BA7D05}" destId="{DFF5349D-9089-40C9-A912-A56A059204CF}" srcOrd="1" destOrd="0" presId="urn:microsoft.com/office/officeart/2005/8/layout/pList2#2"/>
    <dgm:cxn modelId="{06A3D298-4BAC-42D7-9345-F707D1D20C37}" type="presParOf" srcId="{3BC5FA55-80EE-4EBD-AC1E-CE7DC2BA7D05}" destId="{E801B124-AFFD-4C9C-A3E7-AA22D65CB4C4}" srcOrd="2" destOrd="0" presId="urn:microsoft.com/office/officeart/2005/8/layout/pList2#2"/>
    <dgm:cxn modelId="{FC7A4C0A-526B-41EB-A2E9-0C7844AA5397}" type="presParOf" srcId="{714F1F4A-57FA-4812-8082-F7FB20E95450}" destId="{768CE891-0922-491B-B263-D74D384F4667}" srcOrd="3" destOrd="0" presId="urn:microsoft.com/office/officeart/2005/8/layout/pList2#2"/>
    <dgm:cxn modelId="{D22AB1A7-DC3F-4248-8BC9-38E388FFAE0D}" type="presParOf" srcId="{714F1F4A-57FA-4812-8082-F7FB20E95450}" destId="{CAAAB2F3-4DD3-43BB-A8B1-67F57AD3CFE5}" srcOrd="4" destOrd="0" presId="urn:microsoft.com/office/officeart/2005/8/layout/pList2#2"/>
    <dgm:cxn modelId="{EA493F4E-6EB1-4E54-84A0-26CBBB0C1C67}" type="presParOf" srcId="{CAAAB2F3-4DD3-43BB-A8B1-67F57AD3CFE5}" destId="{CB80BE08-619D-41C6-814C-7932C239590E}" srcOrd="0" destOrd="0" presId="urn:microsoft.com/office/officeart/2005/8/layout/pList2#2"/>
    <dgm:cxn modelId="{880B7444-2557-4C67-87AE-3EA3B3E394A3}" type="presParOf" srcId="{CAAAB2F3-4DD3-43BB-A8B1-67F57AD3CFE5}" destId="{A4B3FD4C-70E1-46D2-9C9C-D76E1D7D54D5}" srcOrd="1" destOrd="0" presId="urn:microsoft.com/office/officeart/2005/8/layout/pList2#2"/>
    <dgm:cxn modelId="{4B9E441C-374D-41E8-A032-FC562A6777B8}" type="presParOf" srcId="{CAAAB2F3-4DD3-43BB-A8B1-67F57AD3CFE5}" destId="{141E9212-FFBB-446A-A188-C3E1EB29E816}" srcOrd="2" destOrd="0" presId="urn:microsoft.com/office/officeart/2005/8/layout/pList2#2"/>
    <dgm:cxn modelId="{9B36E862-1013-433B-A249-67A710CC3A2C}" type="presParOf" srcId="{714F1F4A-57FA-4812-8082-F7FB20E95450}" destId="{0E83FF52-2DF5-4FF2-A29F-4E3C85DE88DF}" srcOrd="5" destOrd="0" presId="urn:microsoft.com/office/officeart/2005/8/layout/pList2#2"/>
    <dgm:cxn modelId="{FF43724B-A546-4291-87E4-C41C48088EF9}" type="presParOf" srcId="{714F1F4A-57FA-4812-8082-F7FB20E95450}" destId="{0F572F58-E44B-4C39-B06E-B8A0C8CF6B9E}" srcOrd="6" destOrd="0" presId="urn:microsoft.com/office/officeart/2005/8/layout/pList2#2"/>
    <dgm:cxn modelId="{6B9D7A70-0FDF-4F91-A21A-C6856EA3D2BE}" type="presParOf" srcId="{0F572F58-E44B-4C39-B06E-B8A0C8CF6B9E}" destId="{EB496D95-EBD8-4234-A4A7-1F03992F34D7}" srcOrd="0" destOrd="0" presId="urn:microsoft.com/office/officeart/2005/8/layout/pList2#2"/>
    <dgm:cxn modelId="{9CEDCC89-F756-489F-9537-3016F461DAB8}" type="presParOf" srcId="{0F572F58-E44B-4C39-B06E-B8A0C8CF6B9E}" destId="{AE0787A7-4284-4BAB-B35A-AA4BFB678AF3}" srcOrd="1" destOrd="0" presId="urn:microsoft.com/office/officeart/2005/8/layout/pList2#2"/>
    <dgm:cxn modelId="{35AF6134-C41A-4F17-96F0-AAC6F1C67BD4}" type="presParOf" srcId="{0F572F58-E44B-4C39-B06E-B8A0C8CF6B9E}" destId="{7D37DDD0-3583-4E63-BF64-909F20232FC6}"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1E4BE0-003C-4DE0-B738-B497A3C7BA91}" type="doc">
      <dgm:prSet loTypeId="urn:microsoft.com/office/officeart/2005/8/layout/pList2#3" loCatId="list" qsTypeId="urn:microsoft.com/office/officeart/2005/8/quickstyle/simple5" qsCatId="simple" csTypeId="urn:microsoft.com/office/officeart/2005/8/colors/colorful3" csCatId="colorful" phldr="1"/>
      <dgm:spPr/>
    </dgm:pt>
    <dgm:pt modelId="{F8592745-6E3E-4CC1-A749-E67A5A6032FB}">
      <dgm:prSet phldrT="[Text]"/>
      <dgm:spPr/>
      <dgm:t>
        <a:bodyPr/>
        <a:lstStyle/>
        <a:p>
          <a:pPr algn="ctr"/>
          <a:r>
            <a:rPr lang="en-US" b="1" dirty="0" smtClean="0"/>
            <a:t>ANXIETY/FEAR</a:t>
          </a:r>
        </a:p>
        <a:p>
          <a:pPr algn="l"/>
          <a:r>
            <a:rPr lang="en-US" b="1" dirty="0" smtClean="0"/>
            <a:t>Action Urge:</a:t>
          </a:r>
        </a:p>
        <a:p>
          <a:pPr algn="l"/>
          <a:r>
            <a:rPr lang="en-US" b="0" dirty="0" smtClean="0"/>
            <a:t>Avoid</a:t>
          </a:r>
        </a:p>
        <a:p>
          <a:pPr algn="l"/>
          <a:endParaRPr lang="en-US" b="0" dirty="0" smtClean="0"/>
        </a:p>
        <a:p>
          <a:pPr algn="l"/>
          <a:r>
            <a:rPr lang="en-US" b="1" dirty="0" smtClean="0"/>
            <a:t>Opposite Action:</a:t>
          </a:r>
        </a:p>
        <a:p>
          <a:pPr algn="l"/>
          <a:r>
            <a:rPr lang="en-US" b="0" dirty="0" smtClean="0"/>
            <a:t>Approach</a:t>
          </a:r>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dgm:spPr/>
      <dgm:t>
        <a:bodyPr/>
        <a:lstStyle/>
        <a:p>
          <a:pPr algn="ctr"/>
          <a:r>
            <a:rPr lang="en-US" b="1" dirty="0" smtClean="0"/>
            <a:t>SADNESS</a:t>
          </a:r>
        </a:p>
        <a:p>
          <a:pPr algn="l"/>
          <a:r>
            <a:rPr lang="en-US" b="1" dirty="0" smtClean="0"/>
            <a:t>Action Urge:</a:t>
          </a:r>
        </a:p>
        <a:p>
          <a:pPr algn="l"/>
          <a:r>
            <a:rPr lang="en-US" b="0" dirty="0" smtClean="0"/>
            <a:t>Withdraw</a:t>
          </a:r>
        </a:p>
        <a:p>
          <a:pPr algn="l"/>
          <a:endParaRPr lang="en-US" b="0" dirty="0" smtClean="0"/>
        </a:p>
        <a:p>
          <a:pPr algn="l"/>
          <a:r>
            <a:rPr lang="en-US" b="1" dirty="0" smtClean="0"/>
            <a:t>Opposite Action:</a:t>
          </a:r>
        </a:p>
        <a:p>
          <a:pPr algn="l"/>
          <a:r>
            <a:rPr lang="en-US" b="0" dirty="0" smtClean="0"/>
            <a:t>Get Active</a:t>
          </a:r>
          <a:endParaRPr lang="en-US" dirty="0" smtClean="0"/>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dgm:spPr/>
      <dgm:t>
        <a:bodyPr/>
        <a:lstStyle/>
        <a:p>
          <a:pPr algn="ctr"/>
          <a:r>
            <a:rPr lang="en-US" b="1" dirty="0" smtClean="0"/>
            <a:t>ANGER</a:t>
          </a:r>
        </a:p>
        <a:p>
          <a:pPr algn="l"/>
          <a:r>
            <a:rPr lang="en-US" b="1" dirty="0" smtClean="0"/>
            <a:t>Action Urge:</a:t>
          </a:r>
        </a:p>
        <a:p>
          <a:pPr algn="l"/>
          <a:r>
            <a:rPr lang="en-US" b="0" dirty="0" smtClean="0"/>
            <a:t>Attack</a:t>
          </a:r>
        </a:p>
        <a:p>
          <a:pPr algn="l"/>
          <a:endParaRPr lang="en-US" b="0" dirty="0" smtClean="0"/>
        </a:p>
        <a:p>
          <a:pPr algn="l"/>
          <a:r>
            <a:rPr lang="en-US" b="1" dirty="0" smtClean="0"/>
            <a:t>Opposite Action:</a:t>
          </a:r>
        </a:p>
        <a:p>
          <a:pPr algn="l"/>
          <a:r>
            <a:rPr lang="en-US" b="0" dirty="0" smtClean="0"/>
            <a:t>Gently Avoid</a:t>
          </a:r>
        </a:p>
        <a:p>
          <a:pPr algn="l"/>
          <a:r>
            <a:rPr lang="en-US" b="0" dirty="0" smtClean="0"/>
            <a:t>Be Decent</a:t>
          </a:r>
          <a:endParaRPr lang="en-US" b="1" dirty="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3">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3"/>
      <dgm:spPr/>
    </dgm:pt>
    <dgm:pt modelId="{E4C09722-AED0-42C7-92B0-4AB4B5DF1CEF}" type="pres">
      <dgm:prSet presAssocID="{F8592745-6E3E-4CC1-A749-E67A5A6032FB}" presName="imagNode" presStyleLbl="fgImgPlace1" presStyleIdx="0" presStyleCnt="3"/>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3">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3"/>
      <dgm:spPr/>
    </dgm:pt>
    <dgm:pt modelId="{E801B124-AFFD-4C9C-A3E7-AA22D65CB4C4}" type="pres">
      <dgm:prSet presAssocID="{4E3AAF6C-680C-401B-9906-8B05EE25C350}" presName="imagNode" presStyleLbl="fgImgPlace1" presStyleIdx="1" presStyleCnt="3"/>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3">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3"/>
      <dgm:spPr/>
    </dgm:pt>
    <dgm:pt modelId="{141E9212-FFBB-446A-A188-C3E1EB29E816}" type="pres">
      <dgm:prSet presAssocID="{2B3E3595-BFA6-4F1B-A230-3291897C6A7C}" presName="imagNode" presStyleLbl="fgImgPlace1" presStyleIdx="2" presStyleCnt="3"/>
      <dgm:spPr>
        <a:blipFill rotWithShape="0">
          <a:blip xmlns:r="http://schemas.openxmlformats.org/officeDocument/2006/relationships" r:embed="rId3"/>
          <a:stretch>
            <a:fillRect/>
          </a:stretch>
        </a:blipFill>
      </dgm:spPr>
    </dgm:pt>
  </dgm:ptLst>
  <dgm:cxnLst>
    <dgm:cxn modelId="{10149E3F-4A84-4AC3-9320-9E5A3B6DF9B3}" type="presOf" srcId="{651E4BE0-003C-4DE0-B738-B497A3C7BA91}" destId="{6DCB1122-6F37-4687-B3A4-4137C0F3168E}" srcOrd="0" destOrd="0" presId="urn:microsoft.com/office/officeart/2005/8/layout/pList2#3"/>
    <dgm:cxn modelId="{C4224C7F-3A9D-4D8F-9F26-9BA689F0D673}" srcId="{651E4BE0-003C-4DE0-B738-B497A3C7BA91}" destId="{F8592745-6E3E-4CC1-A749-E67A5A6032FB}" srcOrd="0" destOrd="0" parTransId="{B84B41F6-B7F9-4B33-829D-89157A53D4B1}" sibTransId="{C9E23878-27F7-4E48-8786-250632B508D2}"/>
    <dgm:cxn modelId="{DFFF098F-FD94-4F62-BC23-373E428B4483}" type="presOf" srcId="{2B3E3595-BFA6-4F1B-A230-3291897C6A7C}" destId="{CB80BE08-619D-41C6-814C-7932C239590E}" srcOrd="0" destOrd="0" presId="urn:microsoft.com/office/officeart/2005/8/layout/pList2#3"/>
    <dgm:cxn modelId="{0797464D-015D-4B1D-B060-E25CB66B9EAA}" type="presOf" srcId="{F8592745-6E3E-4CC1-A749-E67A5A6032FB}" destId="{8E72D17E-8781-4859-A8B6-7A7E112FB351}" srcOrd="0" destOrd="0" presId="urn:microsoft.com/office/officeart/2005/8/layout/pList2#3"/>
    <dgm:cxn modelId="{411828DF-C040-4712-A3BC-996349B45BDB}" srcId="{651E4BE0-003C-4DE0-B738-B497A3C7BA91}" destId="{4E3AAF6C-680C-401B-9906-8B05EE25C350}" srcOrd="1" destOrd="0" parTransId="{84166B55-38B0-449D-A7B1-CF96C5038D8B}" sibTransId="{F1CD2CE6-2B2E-4B21-A150-4C6E38D2EA4D}"/>
    <dgm:cxn modelId="{00F85592-9328-4C29-942C-5CD4831070DF}" type="presOf" srcId="{4E3AAF6C-680C-401B-9906-8B05EE25C350}" destId="{B2D7E06A-EBED-47BF-B2BA-8326BC2BE6CD}" srcOrd="0" destOrd="0" presId="urn:microsoft.com/office/officeart/2005/8/layout/pList2#3"/>
    <dgm:cxn modelId="{880B8D91-4728-440D-BEF0-732FDC3D7A5F}" type="presOf" srcId="{C9E23878-27F7-4E48-8786-250632B508D2}" destId="{352673FC-6A79-4101-AE8B-2C07319611C1}" srcOrd="0" destOrd="0" presId="urn:microsoft.com/office/officeart/2005/8/layout/pList2#3"/>
    <dgm:cxn modelId="{EFAFBD9F-9DB4-41F4-B713-6638D4C27896}" srcId="{651E4BE0-003C-4DE0-B738-B497A3C7BA91}" destId="{2B3E3595-BFA6-4F1B-A230-3291897C6A7C}" srcOrd="2" destOrd="0" parTransId="{AD3E79E5-8D93-4377-B27C-3E139521E573}" sibTransId="{604DC4A5-6020-4793-85EB-12E6EB50134D}"/>
    <dgm:cxn modelId="{B1641799-4C9B-4B30-BA28-1270EFA485E6}" type="presOf" srcId="{F1CD2CE6-2B2E-4B21-A150-4C6E38D2EA4D}" destId="{768CE891-0922-491B-B263-D74D384F4667}" srcOrd="0" destOrd="0" presId="urn:microsoft.com/office/officeart/2005/8/layout/pList2#3"/>
    <dgm:cxn modelId="{6217ED59-1C62-46A4-ADDA-BB8099A12E12}" type="presParOf" srcId="{6DCB1122-6F37-4687-B3A4-4137C0F3168E}" destId="{A7023D04-893C-4783-A3E9-DFB06A363937}" srcOrd="0" destOrd="0" presId="urn:microsoft.com/office/officeart/2005/8/layout/pList2#3"/>
    <dgm:cxn modelId="{3436628A-7CEA-4B02-9351-8F86257F6FFB}" type="presParOf" srcId="{6DCB1122-6F37-4687-B3A4-4137C0F3168E}" destId="{714F1F4A-57FA-4812-8082-F7FB20E95450}" srcOrd="1" destOrd="0" presId="urn:microsoft.com/office/officeart/2005/8/layout/pList2#3"/>
    <dgm:cxn modelId="{4B54BF67-28CC-4AAD-868E-744FAECA250E}" type="presParOf" srcId="{714F1F4A-57FA-4812-8082-F7FB20E95450}" destId="{6346648C-F4EF-470D-877F-F3DC352E8C29}" srcOrd="0" destOrd="0" presId="urn:microsoft.com/office/officeart/2005/8/layout/pList2#3"/>
    <dgm:cxn modelId="{41F6F204-A847-423D-9F3A-7FCF3DEB98E9}" type="presParOf" srcId="{6346648C-F4EF-470D-877F-F3DC352E8C29}" destId="{8E72D17E-8781-4859-A8B6-7A7E112FB351}" srcOrd="0" destOrd="0" presId="urn:microsoft.com/office/officeart/2005/8/layout/pList2#3"/>
    <dgm:cxn modelId="{ED915C24-3408-498D-B1DF-EEE2AD4D25FE}" type="presParOf" srcId="{6346648C-F4EF-470D-877F-F3DC352E8C29}" destId="{28AE367A-5732-4D94-8F93-9CAAE11F3F2B}" srcOrd="1" destOrd="0" presId="urn:microsoft.com/office/officeart/2005/8/layout/pList2#3"/>
    <dgm:cxn modelId="{2993BF97-826D-4304-87AF-894D1F047E7B}" type="presParOf" srcId="{6346648C-F4EF-470D-877F-F3DC352E8C29}" destId="{E4C09722-AED0-42C7-92B0-4AB4B5DF1CEF}" srcOrd="2" destOrd="0" presId="urn:microsoft.com/office/officeart/2005/8/layout/pList2#3"/>
    <dgm:cxn modelId="{342A6E94-72CF-4815-9F0B-98FF17369E6E}" type="presParOf" srcId="{714F1F4A-57FA-4812-8082-F7FB20E95450}" destId="{352673FC-6A79-4101-AE8B-2C07319611C1}" srcOrd="1" destOrd="0" presId="urn:microsoft.com/office/officeart/2005/8/layout/pList2#3"/>
    <dgm:cxn modelId="{B1B844EC-7ADE-41C9-97A1-40660B26FE8A}" type="presParOf" srcId="{714F1F4A-57FA-4812-8082-F7FB20E95450}" destId="{3BC5FA55-80EE-4EBD-AC1E-CE7DC2BA7D05}" srcOrd="2" destOrd="0" presId="urn:microsoft.com/office/officeart/2005/8/layout/pList2#3"/>
    <dgm:cxn modelId="{5569CF1F-8003-4997-AF8C-912241088A49}" type="presParOf" srcId="{3BC5FA55-80EE-4EBD-AC1E-CE7DC2BA7D05}" destId="{B2D7E06A-EBED-47BF-B2BA-8326BC2BE6CD}" srcOrd="0" destOrd="0" presId="urn:microsoft.com/office/officeart/2005/8/layout/pList2#3"/>
    <dgm:cxn modelId="{B6D98169-A6F2-4D8C-B887-BB3EC657F9EA}" type="presParOf" srcId="{3BC5FA55-80EE-4EBD-AC1E-CE7DC2BA7D05}" destId="{DFF5349D-9089-40C9-A912-A56A059204CF}" srcOrd="1" destOrd="0" presId="urn:microsoft.com/office/officeart/2005/8/layout/pList2#3"/>
    <dgm:cxn modelId="{D1EC1E54-66F4-495F-B37D-F25B7E2A4AB8}" type="presParOf" srcId="{3BC5FA55-80EE-4EBD-AC1E-CE7DC2BA7D05}" destId="{E801B124-AFFD-4C9C-A3E7-AA22D65CB4C4}" srcOrd="2" destOrd="0" presId="urn:microsoft.com/office/officeart/2005/8/layout/pList2#3"/>
    <dgm:cxn modelId="{8C7C622C-E1D7-4DA0-A89D-5FB770486D87}" type="presParOf" srcId="{714F1F4A-57FA-4812-8082-F7FB20E95450}" destId="{768CE891-0922-491B-B263-D74D384F4667}" srcOrd="3" destOrd="0" presId="urn:microsoft.com/office/officeart/2005/8/layout/pList2#3"/>
    <dgm:cxn modelId="{C37B43CD-5313-4682-BA75-699E8546DF68}" type="presParOf" srcId="{714F1F4A-57FA-4812-8082-F7FB20E95450}" destId="{CAAAB2F3-4DD3-43BB-A8B1-67F57AD3CFE5}" srcOrd="4" destOrd="0" presId="urn:microsoft.com/office/officeart/2005/8/layout/pList2#3"/>
    <dgm:cxn modelId="{AF97F294-BD9D-4146-B4EA-E1D858ED0891}" type="presParOf" srcId="{CAAAB2F3-4DD3-43BB-A8B1-67F57AD3CFE5}" destId="{CB80BE08-619D-41C6-814C-7932C239590E}" srcOrd="0" destOrd="0" presId="urn:microsoft.com/office/officeart/2005/8/layout/pList2#3"/>
    <dgm:cxn modelId="{517AE435-6210-43CA-8AF0-BFF7E8995C7B}" type="presParOf" srcId="{CAAAB2F3-4DD3-43BB-A8B1-67F57AD3CFE5}" destId="{A4B3FD4C-70E1-46D2-9C9C-D76E1D7D54D5}" srcOrd="1" destOrd="0" presId="urn:microsoft.com/office/officeart/2005/8/layout/pList2#3"/>
    <dgm:cxn modelId="{01A1C976-D56D-416B-961A-0CDED5F9B8DB}" type="presParOf" srcId="{CAAAB2F3-4DD3-43BB-A8B1-67F57AD3CFE5}" destId="{141E9212-FFBB-446A-A188-C3E1EB29E816}" srcOrd="2" destOrd="0" presId="urn:microsoft.com/office/officeart/2005/8/layout/p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1E4BE0-003C-4DE0-B738-B497A3C7BA91}" type="doc">
      <dgm:prSet loTypeId="urn:microsoft.com/office/officeart/2005/8/layout/pList2#4" loCatId="list" qsTypeId="urn:microsoft.com/office/officeart/2005/8/quickstyle/simple5" qsCatId="simple" csTypeId="urn:microsoft.com/office/officeart/2005/8/colors/colorful2" csCatId="colorful" phldr="1"/>
      <dgm:spPr/>
    </dgm:pt>
    <dgm:pt modelId="{F8592745-6E3E-4CC1-A749-E67A5A6032FB}">
      <dgm:prSet phldrT="[Text]" custT="1"/>
      <dgm:spPr/>
      <dgm:t>
        <a:bodyPr/>
        <a:lstStyle/>
        <a:p>
          <a:pPr algn="ctr"/>
          <a:r>
            <a:rPr lang="en-US" sz="1600" b="1" dirty="0" smtClean="0"/>
            <a:t>ENVY</a:t>
          </a:r>
        </a:p>
        <a:p>
          <a:pPr algn="l"/>
          <a:r>
            <a:rPr lang="en-US" sz="1600" b="1" dirty="0" smtClean="0"/>
            <a:t>Action Urge:</a:t>
          </a:r>
        </a:p>
        <a:p>
          <a:pPr algn="l"/>
          <a:r>
            <a:rPr lang="en-US" sz="1600" b="0" dirty="0" smtClean="0"/>
            <a:t>Sabotage</a:t>
          </a:r>
        </a:p>
        <a:p>
          <a:pPr algn="l"/>
          <a:r>
            <a:rPr lang="en-US" sz="1600" b="0" dirty="0" smtClean="0"/>
            <a:t>Criticize</a:t>
          </a:r>
        </a:p>
        <a:p>
          <a:pPr algn="l"/>
          <a:r>
            <a:rPr lang="en-US" sz="1600" b="1" dirty="0" smtClean="0"/>
            <a:t>Opposite Action:</a:t>
          </a:r>
        </a:p>
        <a:p>
          <a:pPr algn="l"/>
          <a:r>
            <a:rPr lang="en-US" sz="1600" b="0" dirty="0" smtClean="0"/>
            <a:t>Count your blessings</a:t>
          </a:r>
          <a:endParaRPr lang="en-US" sz="1600" b="1" dirty="0" smtClean="0"/>
        </a:p>
      </dgm:t>
    </dgm:pt>
    <dgm:pt modelId="{B84B41F6-B7F9-4B33-829D-89157A53D4B1}" type="parTrans" cxnId="{C4224C7F-3A9D-4D8F-9F26-9BA689F0D673}">
      <dgm:prSet/>
      <dgm:spPr/>
      <dgm:t>
        <a:bodyPr/>
        <a:lstStyle/>
        <a:p>
          <a:endParaRPr lang="en-US"/>
        </a:p>
      </dgm:t>
    </dgm:pt>
    <dgm:pt modelId="{C9E23878-27F7-4E48-8786-250632B508D2}" type="sibTrans" cxnId="{C4224C7F-3A9D-4D8F-9F26-9BA689F0D673}">
      <dgm:prSet/>
      <dgm:spPr/>
      <dgm:t>
        <a:bodyPr/>
        <a:lstStyle/>
        <a:p>
          <a:endParaRPr lang="en-US"/>
        </a:p>
      </dgm:t>
    </dgm:pt>
    <dgm:pt modelId="{4E3AAF6C-680C-401B-9906-8B05EE25C350}">
      <dgm:prSet phldrT="[Text]" custT="1"/>
      <dgm:spPr/>
      <dgm:t>
        <a:bodyPr/>
        <a:lstStyle/>
        <a:p>
          <a:pPr algn="ctr"/>
          <a:r>
            <a:rPr lang="en-US" sz="1600" b="1" dirty="0" smtClean="0"/>
            <a:t>JEALOUSY</a:t>
          </a:r>
        </a:p>
        <a:p>
          <a:pPr algn="l"/>
          <a:r>
            <a:rPr lang="en-US" sz="1600" b="1" dirty="0" smtClean="0"/>
            <a:t>Action Urge:</a:t>
          </a:r>
        </a:p>
        <a:p>
          <a:pPr algn="l"/>
          <a:r>
            <a:rPr lang="en-US" sz="1600" b="0" dirty="0" smtClean="0"/>
            <a:t>Accuse</a:t>
          </a:r>
        </a:p>
        <a:p>
          <a:pPr algn="l"/>
          <a:r>
            <a:rPr lang="en-US" sz="1600" b="0" dirty="0" smtClean="0"/>
            <a:t>Spy</a:t>
          </a:r>
        </a:p>
        <a:p>
          <a:pPr algn="l"/>
          <a:r>
            <a:rPr lang="en-US" sz="1600" b="1" dirty="0" smtClean="0"/>
            <a:t>Opposite Action:</a:t>
          </a:r>
        </a:p>
        <a:p>
          <a:pPr algn="l"/>
          <a:r>
            <a:rPr lang="en-US" sz="1600" b="0" dirty="0" smtClean="0"/>
            <a:t>Let go of controlling others</a:t>
          </a:r>
        </a:p>
        <a:p>
          <a:pPr algn="l"/>
          <a:r>
            <a:rPr lang="en-US" sz="1600" b="0" dirty="0" smtClean="0"/>
            <a:t>Share</a:t>
          </a:r>
          <a:endParaRPr lang="en-US" sz="1600" b="1" dirty="0" smtClean="0"/>
        </a:p>
      </dgm:t>
    </dgm:pt>
    <dgm:pt modelId="{84166B55-38B0-449D-A7B1-CF96C5038D8B}" type="parTrans" cxnId="{411828DF-C040-4712-A3BC-996349B45BDB}">
      <dgm:prSet/>
      <dgm:spPr/>
      <dgm:t>
        <a:bodyPr/>
        <a:lstStyle/>
        <a:p>
          <a:endParaRPr lang="en-US"/>
        </a:p>
      </dgm:t>
    </dgm:pt>
    <dgm:pt modelId="{F1CD2CE6-2B2E-4B21-A150-4C6E38D2EA4D}" type="sibTrans" cxnId="{411828DF-C040-4712-A3BC-996349B45BDB}">
      <dgm:prSet/>
      <dgm:spPr/>
      <dgm:t>
        <a:bodyPr/>
        <a:lstStyle/>
        <a:p>
          <a:endParaRPr lang="en-US"/>
        </a:p>
      </dgm:t>
    </dgm:pt>
    <dgm:pt modelId="{2B3E3595-BFA6-4F1B-A230-3291897C6A7C}">
      <dgm:prSet phldrT="[Text]" custT="1"/>
      <dgm:spPr/>
      <dgm:t>
        <a:bodyPr/>
        <a:lstStyle/>
        <a:p>
          <a:pPr algn="ctr"/>
          <a:r>
            <a:rPr lang="en-US" sz="1600" b="1" dirty="0" smtClean="0"/>
            <a:t>SHAME</a:t>
          </a:r>
        </a:p>
        <a:p>
          <a:pPr algn="l"/>
          <a:r>
            <a:rPr lang="en-US" sz="1600" b="1" dirty="0" smtClean="0"/>
            <a:t>Action Urge:</a:t>
          </a:r>
        </a:p>
        <a:p>
          <a:pPr algn="l"/>
          <a:r>
            <a:rPr lang="en-US" sz="1600" b="0" dirty="0" smtClean="0"/>
            <a:t>Hide</a:t>
          </a:r>
        </a:p>
        <a:p>
          <a:pPr algn="l"/>
          <a:endParaRPr lang="en-US" sz="1600" b="0" dirty="0" smtClean="0"/>
        </a:p>
        <a:p>
          <a:pPr algn="l"/>
          <a:r>
            <a:rPr lang="en-US" sz="1600" b="1" dirty="0" smtClean="0"/>
            <a:t>Opposite Action:</a:t>
          </a:r>
        </a:p>
        <a:p>
          <a:pPr algn="l"/>
          <a:r>
            <a:rPr lang="en-US" sz="1600" b="0" dirty="0" smtClean="0"/>
            <a:t>Be Open</a:t>
          </a:r>
        </a:p>
        <a:p>
          <a:pPr algn="ctr"/>
          <a:endParaRPr lang="en-US" sz="1600" b="1" dirty="0" smtClean="0"/>
        </a:p>
      </dgm:t>
    </dgm:pt>
    <dgm:pt modelId="{AD3E79E5-8D93-4377-B27C-3E139521E573}" type="parTrans" cxnId="{EFAFBD9F-9DB4-41F4-B713-6638D4C27896}">
      <dgm:prSet/>
      <dgm:spPr/>
      <dgm:t>
        <a:bodyPr/>
        <a:lstStyle/>
        <a:p>
          <a:endParaRPr lang="en-US"/>
        </a:p>
      </dgm:t>
    </dgm:pt>
    <dgm:pt modelId="{604DC4A5-6020-4793-85EB-12E6EB50134D}" type="sibTrans" cxnId="{EFAFBD9F-9DB4-41F4-B713-6638D4C27896}">
      <dgm:prSet/>
      <dgm:spPr/>
      <dgm:t>
        <a:bodyPr/>
        <a:lstStyle/>
        <a:p>
          <a:endParaRPr lang="en-US"/>
        </a:p>
      </dgm:t>
    </dgm:pt>
    <dgm:pt modelId="{6C7F9EAD-33E5-42E1-85CD-0405B91E9345}">
      <dgm:prSet/>
      <dgm:spPr/>
      <dgm:t>
        <a:bodyPr/>
        <a:lstStyle/>
        <a:p>
          <a:pPr algn="l"/>
          <a:endParaRPr lang="en-US" sz="1100" dirty="0"/>
        </a:p>
      </dgm:t>
    </dgm:pt>
    <dgm:pt modelId="{91BCE6DC-167E-4B11-9B01-D0F02570F162}" type="parTrans" cxnId="{FEB6E96B-296B-4B8C-B075-93E26672F1C6}">
      <dgm:prSet/>
      <dgm:spPr/>
    </dgm:pt>
    <dgm:pt modelId="{A9C5F9A6-3FF6-44D6-8EA1-2DF66B471759}" type="sibTrans" cxnId="{FEB6E96B-296B-4B8C-B075-93E26672F1C6}">
      <dgm:prSet/>
      <dgm:spPr/>
    </dgm:pt>
    <dgm:pt modelId="{16C2A709-5C8A-43C6-9108-3DE809EF98C3}">
      <dgm:prSet custT="1"/>
      <dgm:spPr/>
      <dgm:t>
        <a:bodyPr/>
        <a:lstStyle/>
        <a:p>
          <a:pPr algn="ctr"/>
          <a:r>
            <a:rPr lang="en-US" sz="1600" b="1" dirty="0" smtClean="0"/>
            <a:t>GUILT</a:t>
          </a:r>
        </a:p>
        <a:p>
          <a:pPr algn="l"/>
          <a:r>
            <a:rPr lang="en-US" sz="1600" b="1" dirty="0" smtClean="0"/>
            <a:t>Action Urge:</a:t>
          </a:r>
        </a:p>
        <a:p>
          <a:pPr algn="l"/>
          <a:r>
            <a:rPr lang="en-US" sz="1600" b="0" dirty="0" smtClean="0"/>
            <a:t>Hide</a:t>
          </a:r>
        </a:p>
        <a:p>
          <a:pPr algn="l"/>
          <a:endParaRPr lang="en-US" sz="1600" b="0" dirty="0" smtClean="0"/>
        </a:p>
        <a:p>
          <a:pPr algn="l"/>
          <a:r>
            <a:rPr lang="en-US" sz="1600" b="1" dirty="0" smtClean="0"/>
            <a:t>Opposite Action:</a:t>
          </a:r>
        </a:p>
        <a:p>
          <a:pPr algn="l"/>
          <a:r>
            <a:rPr lang="en-US" sz="1600" b="0" dirty="0" smtClean="0"/>
            <a:t>Be Open</a:t>
          </a:r>
          <a:endParaRPr lang="en-US" sz="1600" b="1" dirty="0" smtClean="0"/>
        </a:p>
      </dgm:t>
    </dgm:pt>
    <dgm:pt modelId="{1B8999C3-1F8C-46D1-9F01-8A31B88FBB17}" type="parTrans" cxnId="{88A3474E-6FCE-4F62-AA16-D8DA6BEC51F5}">
      <dgm:prSet/>
      <dgm:spPr/>
    </dgm:pt>
    <dgm:pt modelId="{6401451B-88F8-4C62-B4CA-06B5CA05924F}" type="sibTrans" cxnId="{88A3474E-6FCE-4F62-AA16-D8DA6BEC51F5}">
      <dgm:prSet/>
      <dgm:spPr/>
    </dgm:pt>
    <dgm:pt modelId="{6DCB1122-6F37-4687-B3A4-4137C0F3168E}" type="pres">
      <dgm:prSet presAssocID="{651E4BE0-003C-4DE0-B738-B497A3C7BA91}" presName="Name0" presStyleCnt="0">
        <dgm:presLayoutVars>
          <dgm:dir/>
          <dgm:resizeHandles val="exact"/>
        </dgm:presLayoutVars>
      </dgm:prSet>
      <dgm:spPr/>
    </dgm:pt>
    <dgm:pt modelId="{A7023D04-893C-4783-A3E9-DFB06A363937}" type="pres">
      <dgm:prSet presAssocID="{651E4BE0-003C-4DE0-B738-B497A3C7BA91}" presName="bkgdShp" presStyleLbl="alignAccFollowNode1" presStyleIdx="0" presStyleCnt="1"/>
      <dgm:spPr/>
    </dgm:pt>
    <dgm:pt modelId="{714F1F4A-57FA-4812-8082-F7FB20E95450}" type="pres">
      <dgm:prSet presAssocID="{651E4BE0-003C-4DE0-B738-B497A3C7BA91}" presName="linComp" presStyleCnt="0"/>
      <dgm:spPr/>
    </dgm:pt>
    <dgm:pt modelId="{6346648C-F4EF-470D-877F-F3DC352E8C29}" type="pres">
      <dgm:prSet presAssocID="{F8592745-6E3E-4CC1-A749-E67A5A6032FB}" presName="compNode" presStyleCnt="0"/>
      <dgm:spPr/>
    </dgm:pt>
    <dgm:pt modelId="{8E72D17E-8781-4859-A8B6-7A7E112FB351}" type="pres">
      <dgm:prSet presAssocID="{F8592745-6E3E-4CC1-A749-E67A5A6032FB}" presName="node" presStyleLbl="node1" presStyleIdx="0" presStyleCnt="4">
        <dgm:presLayoutVars>
          <dgm:bulletEnabled val="1"/>
        </dgm:presLayoutVars>
      </dgm:prSet>
      <dgm:spPr/>
      <dgm:t>
        <a:bodyPr/>
        <a:lstStyle/>
        <a:p>
          <a:endParaRPr lang="en-US"/>
        </a:p>
      </dgm:t>
    </dgm:pt>
    <dgm:pt modelId="{28AE367A-5732-4D94-8F93-9CAAE11F3F2B}" type="pres">
      <dgm:prSet presAssocID="{F8592745-6E3E-4CC1-A749-E67A5A6032FB}" presName="invisiNode" presStyleLbl="node1" presStyleIdx="0" presStyleCnt="4"/>
      <dgm:spPr/>
    </dgm:pt>
    <dgm:pt modelId="{E4C09722-AED0-42C7-92B0-4AB4B5DF1CEF}" type="pres">
      <dgm:prSet presAssocID="{F8592745-6E3E-4CC1-A749-E67A5A6032FB}" presName="imagNode" presStyleLbl="fgImgPlace1" presStyleIdx="0" presStyleCnt="4"/>
      <dgm:spPr>
        <a:blipFill rotWithShape="0">
          <a:blip xmlns:r="http://schemas.openxmlformats.org/officeDocument/2006/relationships" r:embed="rId1"/>
          <a:stretch>
            <a:fillRect/>
          </a:stretch>
        </a:blipFill>
      </dgm:spPr>
    </dgm:pt>
    <dgm:pt modelId="{352673FC-6A79-4101-AE8B-2C07319611C1}" type="pres">
      <dgm:prSet presAssocID="{C9E23878-27F7-4E48-8786-250632B508D2}" presName="sibTrans" presStyleLbl="sibTrans2D1" presStyleIdx="0" presStyleCnt="0"/>
      <dgm:spPr/>
      <dgm:t>
        <a:bodyPr/>
        <a:lstStyle/>
        <a:p>
          <a:endParaRPr lang="en-US"/>
        </a:p>
      </dgm:t>
    </dgm:pt>
    <dgm:pt modelId="{3BC5FA55-80EE-4EBD-AC1E-CE7DC2BA7D05}" type="pres">
      <dgm:prSet presAssocID="{4E3AAF6C-680C-401B-9906-8B05EE25C350}" presName="compNode" presStyleCnt="0"/>
      <dgm:spPr/>
    </dgm:pt>
    <dgm:pt modelId="{B2D7E06A-EBED-47BF-B2BA-8326BC2BE6CD}" type="pres">
      <dgm:prSet presAssocID="{4E3AAF6C-680C-401B-9906-8B05EE25C350}" presName="node" presStyleLbl="node1" presStyleIdx="1" presStyleCnt="4">
        <dgm:presLayoutVars>
          <dgm:bulletEnabled val="1"/>
        </dgm:presLayoutVars>
      </dgm:prSet>
      <dgm:spPr/>
      <dgm:t>
        <a:bodyPr/>
        <a:lstStyle/>
        <a:p>
          <a:endParaRPr lang="en-US"/>
        </a:p>
      </dgm:t>
    </dgm:pt>
    <dgm:pt modelId="{DFF5349D-9089-40C9-A912-A56A059204CF}" type="pres">
      <dgm:prSet presAssocID="{4E3AAF6C-680C-401B-9906-8B05EE25C350}" presName="invisiNode" presStyleLbl="node1" presStyleIdx="1" presStyleCnt="4"/>
      <dgm:spPr/>
    </dgm:pt>
    <dgm:pt modelId="{E801B124-AFFD-4C9C-A3E7-AA22D65CB4C4}" type="pres">
      <dgm:prSet presAssocID="{4E3AAF6C-680C-401B-9906-8B05EE25C350}" presName="imagNode" presStyleLbl="fgImgPlace1" presStyleIdx="1" presStyleCnt="4"/>
      <dgm:spPr>
        <a:blipFill rotWithShape="0">
          <a:blip xmlns:r="http://schemas.openxmlformats.org/officeDocument/2006/relationships" r:embed="rId2"/>
          <a:stretch>
            <a:fillRect/>
          </a:stretch>
        </a:blipFill>
      </dgm:spPr>
    </dgm:pt>
    <dgm:pt modelId="{768CE891-0922-491B-B263-D74D384F4667}" type="pres">
      <dgm:prSet presAssocID="{F1CD2CE6-2B2E-4B21-A150-4C6E38D2EA4D}" presName="sibTrans" presStyleLbl="sibTrans2D1" presStyleIdx="0" presStyleCnt="0"/>
      <dgm:spPr/>
      <dgm:t>
        <a:bodyPr/>
        <a:lstStyle/>
        <a:p>
          <a:endParaRPr lang="en-US"/>
        </a:p>
      </dgm:t>
    </dgm:pt>
    <dgm:pt modelId="{CAAAB2F3-4DD3-43BB-A8B1-67F57AD3CFE5}" type="pres">
      <dgm:prSet presAssocID="{2B3E3595-BFA6-4F1B-A230-3291897C6A7C}" presName="compNode" presStyleCnt="0"/>
      <dgm:spPr/>
    </dgm:pt>
    <dgm:pt modelId="{CB80BE08-619D-41C6-814C-7932C239590E}" type="pres">
      <dgm:prSet presAssocID="{2B3E3595-BFA6-4F1B-A230-3291897C6A7C}" presName="node" presStyleLbl="node1" presStyleIdx="2" presStyleCnt="4">
        <dgm:presLayoutVars>
          <dgm:bulletEnabled val="1"/>
        </dgm:presLayoutVars>
      </dgm:prSet>
      <dgm:spPr/>
      <dgm:t>
        <a:bodyPr/>
        <a:lstStyle/>
        <a:p>
          <a:endParaRPr lang="en-US"/>
        </a:p>
      </dgm:t>
    </dgm:pt>
    <dgm:pt modelId="{A4B3FD4C-70E1-46D2-9C9C-D76E1D7D54D5}" type="pres">
      <dgm:prSet presAssocID="{2B3E3595-BFA6-4F1B-A230-3291897C6A7C}" presName="invisiNode" presStyleLbl="node1" presStyleIdx="2" presStyleCnt="4"/>
      <dgm:spPr/>
    </dgm:pt>
    <dgm:pt modelId="{141E9212-FFBB-446A-A188-C3E1EB29E816}" type="pres">
      <dgm:prSet presAssocID="{2B3E3595-BFA6-4F1B-A230-3291897C6A7C}" presName="imagNode" presStyleLbl="fgImgPlace1" presStyleIdx="2" presStyleCnt="4"/>
      <dgm:spPr>
        <a:blipFill rotWithShape="0">
          <a:blip xmlns:r="http://schemas.openxmlformats.org/officeDocument/2006/relationships" r:embed="rId3"/>
          <a:stretch>
            <a:fillRect/>
          </a:stretch>
        </a:blipFill>
      </dgm:spPr>
    </dgm:pt>
    <dgm:pt modelId="{0E83FF52-2DF5-4FF2-A29F-4E3C85DE88DF}" type="pres">
      <dgm:prSet presAssocID="{604DC4A5-6020-4793-85EB-12E6EB50134D}" presName="sibTrans" presStyleLbl="sibTrans2D1" presStyleIdx="0" presStyleCnt="0"/>
      <dgm:spPr/>
      <dgm:t>
        <a:bodyPr/>
        <a:lstStyle/>
        <a:p>
          <a:endParaRPr lang="en-US"/>
        </a:p>
      </dgm:t>
    </dgm:pt>
    <dgm:pt modelId="{0F572F58-E44B-4C39-B06E-B8A0C8CF6B9E}" type="pres">
      <dgm:prSet presAssocID="{16C2A709-5C8A-43C6-9108-3DE809EF98C3}" presName="compNode" presStyleCnt="0"/>
      <dgm:spPr/>
    </dgm:pt>
    <dgm:pt modelId="{EB496D95-EBD8-4234-A4A7-1F03992F34D7}" type="pres">
      <dgm:prSet presAssocID="{16C2A709-5C8A-43C6-9108-3DE809EF98C3}" presName="node" presStyleLbl="node1" presStyleIdx="3" presStyleCnt="4">
        <dgm:presLayoutVars>
          <dgm:bulletEnabled val="1"/>
        </dgm:presLayoutVars>
      </dgm:prSet>
      <dgm:spPr/>
      <dgm:t>
        <a:bodyPr/>
        <a:lstStyle/>
        <a:p>
          <a:endParaRPr lang="en-US"/>
        </a:p>
      </dgm:t>
    </dgm:pt>
    <dgm:pt modelId="{AE0787A7-4284-4BAB-B35A-AA4BFB678AF3}" type="pres">
      <dgm:prSet presAssocID="{16C2A709-5C8A-43C6-9108-3DE809EF98C3}" presName="invisiNode" presStyleLbl="node1" presStyleIdx="3" presStyleCnt="4"/>
      <dgm:spPr/>
    </dgm:pt>
    <dgm:pt modelId="{7D37DDD0-3583-4E63-BF64-909F20232FC6}" type="pres">
      <dgm:prSet presAssocID="{16C2A709-5C8A-43C6-9108-3DE809EF98C3}" presName="imagNode" presStyleLbl="fgImgPlace1" presStyleIdx="3" presStyleCnt="4"/>
      <dgm:spPr>
        <a:blipFill rotWithShape="0">
          <a:blip xmlns:r="http://schemas.openxmlformats.org/officeDocument/2006/relationships" r:embed="rId4"/>
          <a:stretch>
            <a:fillRect/>
          </a:stretch>
        </a:blipFill>
      </dgm:spPr>
    </dgm:pt>
  </dgm:ptLst>
  <dgm:cxnLst>
    <dgm:cxn modelId="{4EC6B18F-0F6F-47ED-8A28-D2F82F411D41}" type="presOf" srcId="{F8592745-6E3E-4CC1-A749-E67A5A6032FB}" destId="{8E72D17E-8781-4859-A8B6-7A7E112FB351}" srcOrd="0" destOrd="0" presId="urn:microsoft.com/office/officeart/2005/8/layout/pList2#4"/>
    <dgm:cxn modelId="{C4224C7F-3A9D-4D8F-9F26-9BA689F0D673}" srcId="{651E4BE0-003C-4DE0-B738-B497A3C7BA91}" destId="{F8592745-6E3E-4CC1-A749-E67A5A6032FB}" srcOrd="0" destOrd="0" parTransId="{B84B41F6-B7F9-4B33-829D-89157A53D4B1}" sibTransId="{C9E23878-27F7-4E48-8786-250632B508D2}"/>
    <dgm:cxn modelId="{45C19350-66A3-495C-BECE-6A2B94E8055A}" type="presOf" srcId="{651E4BE0-003C-4DE0-B738-B497A3C7BA91}" destId="{6DCB1122-6F37-4687-B3A4-4137C0F3168E}" srcOrd="0" destOrd="0" presId="urn:microsoft.com/office/officeart/2005/8/layout/pList2#4"/>
    <dgm:cxn modelId="{778A8240-7D00-4A1C-B7F7-82DF8C8B32C7}" type="presOf" srcId="{C9E23878-27F7-4E48-8786-250632B508D2}" destId="{352673FC-6A79-4101-AE8B-2C07319611C1}" srcOrd="0" destOrd="0" presId="urn:microsoft.com/office/officeart/2005/8/layout/pList2#4"/>
    <dgm:cxn modelId="{51F857BC-C207-4A35-AC3E-BC1206EB72DD}" type="presOf" srcId="{604DC4A5-6020-4793-85EB-12E6EB50134D}" destId="{0E83FF52-2DF5-4FF2-A29F-4E3C85DE88DF}" srcOrd="0" destOrd="0" presId="urn:microsoft.com/office/officeart/2005/8/layout/pList2#4"/>
    <dgm:cxn modelId="{58D81773-F4CA-479C-BC09-C57795AED04F}" type="presOf" srcId="{F1CD2CE6-2B2E-4B21-A150-4C6E38D2EA4D}" destId="{768CE891-0922-491B-B263-D74D384F4667}" srcOrd="0" destOrd="0" presId="urn:microsoft.com/office/officeart/2005/8/layout/pList2#4"/>
    <dgm:cxn modelId="{FEB6E96B-296B-4B8C-B075-93E26672F1C6}" srcId="{F8592745-6E3E-4CC1-A749-E67A5A6032FB}" destId="{6C7F9EAD-33E5-42E1-85CD-0405B91E9345}" srcOrd="0" destOrd="0" parTransId="{91BCE6DC-167E-4B11-9B01-D0F02570F162}" sibTransId="{A9C5F9A6-3FF6-44D6-8EA1-2DF66B471759}"/>
    <dgm:cxn modelId="{88A3474E-6FCE-4F62-AA16-D8DA6BEC51F5}" srcId="{651E4BE0-003C-4DE0-B738-B497A3C7BA91}" destId="{16C2A709-5C8A-43C6-9108-3DE809EF98C3}" srcOrd="3" destOrd="0" parTransId="{1B8999C3-1F8C-46D1-9F01-8A31B88FBB17}" sibTransId="{6401451B-88F8-4C62-B4CA-06B5CA05924F}"/>
    <dgm:cxn modelId="{0D935256-CF30-48B7-A99F-DE707C82B89F}" type="presOf" srcId="{16C2A709-5C8A-43C6-9108-3DE809EF98C3}" destId="{EB496D95-EBD8-4234-A4A7-1F03992F34D7}" srcOrd="0" destOrd="0" presId="urn:microsoft.com/office/officeart/2005/8/layout/pList2#4"/>
    <dgm:cxn modelId="{A0FB7D1E-FD5E-4273-AFA8-AE7ACB424232}" type="presOf" srcId="{2B3E3595-BFA6-4F1B-A230-3291897C6A7C}" destId="{CB80BE08-619D-41C6-814C-7932C239590E}" srcOrd="0" destOrd="0" presId="urn:microsoft.com/office/officeart/2005/8/layout/pList2#4"/>
    <dgm:cxn modelId="{411828DF-C040-4712-A3BC-996349B45BDB}" srcId="{651E4BE0-003C-4DE0-B738-B497A3C7BA91}" destId="{4E3AAF6C-680C-401B-9906-8B05EE25C350}" srcOrd="1" destOrd="0" parTransId="{84166B55-38B0-449D-A7B1-CF96C5038D8B}" sibTransId="{F1CD2CE6-2B2E-4B21-A150-4C6E38D2EA4D}"/>
    <dgm:cxn modelId="{22DCE1D2-8D08-4175-86D7-A01B2CC70CDA}" type="presOf" srcId="{4E3AAF6C-680C-401B-9906-8B05EE25C350}" destId="{B2D7E06A-EBED-47BF-B2BA-8326BC2BE6CD}" srcOrd="0" destOrd="0" presId="urn:microsoft.com/office/officeart/2005/8/layout/pList2#4"/>
    <dgm:cxn modelId="{EFAFBD9F-9DB4-41F4-B713-6638D4C27896}" srcId="{651E4BE0-003C-4DE0-B738-B497A3C7BA91}" destId="{2B3E3595-BFA6-4F1B-A230-3291897C6A7C}" srcOrd="2" destOrd="0" parTransId="{AD3E79E5-8D93-4377-B27C-3E139521E573}" sibTransId="{604DC4A5-6020-4793-85EB-12E6EB50134D}"/>
    <dgm:cxn modelId="{8ECDC9C4-13E1-4563-9B37-F52C61FD93A3}" type="presOf" srcId="{6C7F9EAD-33E5-42E1-85CD-0405B91E9345}" destId="{8E72D17E-8781-4859-A8B6-7A7E112FB351}" srcOrd="0" destOrd="1" presId="urn:microsoft.com/office/officeart/2005/8/layout/pList2#4"/>
    <dgm:cxn modelId="{A37BB9E9-F73A-4FB7-9FFF-0E58A96DC463}" type="presParOf" srcId="{6DCB1122-6F37-4687-B3A4-4137C0F3168E}" destId="{A7023D04-893C-4783-A3E9-DFB06A363937}" srcOrd="0" destOrd="0" presId="urn:microsoft.com/office/officeart/2005/8/layout/pList2#4"/>
    <dgm:cxn modelId="{1F9C3851-09D2-40ED-9158-B8BBBC6C44CF}" type="presParOf" srcId="{6DCB1122-6F37-4687-B3A4-4137C0F3168E}" destId="{714F1F4A-57FA-4812-8082-F7FB20E95450}" srcOrd="1" destOrd="0" presId="urn:microsoft.com/office/officeart/2005/8/layout/pList2#4"/>
    <dgm:cxn modelId="{0D665695-16FD-4241-9E59-58CDCAC35F7E}" type="presParOf" srcId="{714F1F4A-57FA-4812-8082-F7FB20E95450}" destId="{6346648C-F4EF-470D-877F-F3DC352E8C29}" srcOrd="0" destOrd="0" presId="urn:microsoft.com/office/officeart/2005/8/layout/pList2#4"/>
    <dgm:cxn modelId="{E5EF55CF-0F67-4368-9A13-66C6630186BC}" type="presParOf" srcId="{6346648C-F4EF-470D-877F-F3DC352E8C29}" destId="{8E72D17E-8781-4859-A8B6-7A7E112FB351}" srcOrd="0" destOrd="0" presId="urn:microsoft.com/office/officeart/2005/8/layout/pList2#4"/>
    <dgm:cxn modelId="{294EEFB8-EA9D-4DFE-90A7-C686AA8DDF9C}" type="presParOf" srcId="{6346648C-F4EF-470D-877F-F3DC352E8C29}" destId="{28AE367A-5732-4D94-8F93-9CAAE11F3F2B}" srcOrd="1" destOrd="0" presId="urn:microsoft.com/office/officeart/2005/8/layout/pList2#4"/>
    <dgm:cxn modelId="{3BEAAB39-F34D-4ADE-AABA-B23920F50E3A}" type="presParOf" srcId="{6346648C-F4EF-470D-877F-F3DC352E8C29}" destId="{E4C09722-AED0-42C7-92B0-4AB4B5DF1CEF}" srcOrd="2" destOrd="0" presId="urn:microsoft.com/office/officeart/2005/8/layout/pList2#4"/>
    <dgm:cxn modelId="{182D4D41-6EFA-45F7-9E9A-A76B2FFD6916}" type="presParOf" srcId="{714F1F4A-57FA-4812-8082-F7FB20E95450}" destId="{352673FC-6A79-4101-AE8B-2C07319611C1}" srcOrd="1" destOrd="0" presId="urn:microsoft.com/office/officeart/2005/8/layout/pList2#4"/>
    <dgm:cxn modelId="{69C078AA-68F2-40CE-BA94-391BF97046B0}" type="presParOf" srcId="{714F1F4A-57FA-4812-8082-F7FB20E95450}" destId="{3BC5FA55-80EE-4EBD-AC1E-CE7DC2BA7D05}" srcOrd="2" destOrd="0" presId="urn:microsoft.com/office/officeart/2005/8/layout/pList2#4"/>
    <dgm:cxn modelId="{D97A215D-0719-488C-8684-DA991BC6CBA6}" type="presParOf" srcId="{3BC5FA55-80EE-4EBD-AC1E-CE7DC2BA7D05}" destId="{B2D7E06A-EBED-47BF-B2BA-8326BC2BE6CD}" srcOrd="0" destOrd="0" presId="urn:microsoft.com/office/officeart/2005/8/layout/pList2#4"/>
    <dgm:cxn modelId="{07C85E21-75EA-4E94-8B93-AF4C74AD2B6F}" type="presParOf" srcId="{3BC5FA55-80EE-4EBD-AC1E-CE7DC2BA7D05}" destId="{DFF5349D-9089-40C9-A912-A56A059204CF}" srcOrd="1" destOrd="0" presId="urn:microsoft.com/office/officeart/2005/8/layout/pList2#4"/>
    <dgm:cxn modelId="{144701B1-C93D-4928-BB79-F574DB3F7044}" type="presParOf" srcId="{3BC5FA55-80EE-4EBD-AC1E-CE7DC2BA7D05}" destId="{E801B124-AFFD-4C9C-A3E7-AA22D65CB4C4}" srcOrd="2" destOrd="0" presId="urn:microsoft.com/office/officeart/2005/8/layout/pList2#4"/>
    <dgm:cxn modelId="{1E05ECA6-2BE8-4539-A64D-F1DDB4D1341F}" type="presParOf" srcId="{714F1F4A-57FA-4812-8082-F7FB20E95450}" destId="{768CE891-0922-491B-B263-D74D384F4667}" srcOrd="3" destOrd="0" presId="urn:microsoft.com/office/officeart/2005/8/layout/pList2#4"/>
    <dgm:cxn modelId="{244306FD-86B7-4DDD-9CC1-B73F6E6FB71A}" type="presParOf" srcId="{714F1F4A-57FA-4812-8082-F7FB20E95450}" destId="{CAAAB2F3-4DD3-43BB-A8B1-67F57AD3CFE5}" srcOrd="4" destOrd="0" presId="urn:microsoft.com/office/officeart/2005/8/layout/pList2#4"/>
    <dgm:cxn modelId="{468AAE0D-9C0B-48BD-A105-ADBEE703E42E}" type="presParOf" srcId="{CAAAB2F3-4DD3-43BB-A8B1-67F57AD3CFE5}" destId="{CB80BE08-619D-41C6-814C-7932C239590E}" srcOrd="0" destOrd="0" presId="urn:microsoft.com/office/officeart/2005/8/layout/pList2#4"/>
    <dgm:cxn modelId="{E5A22BE4-B70D-4DDE-BEA6-70CE36B256C9}" type="presParOf" srcId="{CAAAB2F3-4DD3-43BB-A8B1-67F57AD3CFE5}" destId="{A4B3FD4C-70E1-46D2-9C9C-D76E1D7D54D5}" srcOrd="1" destOrd="0" presId="urn:microsoft.com/office/officeart/2005/8/layout/pList2#4"/>
    <dgm:cxn modelId="{E869217B-7910-487A-A481-20E3B671DC7D}" type="presParOf" srcId="{CAAAB2F3-4DD3-43BB-A8B1-67F57AD3CFE5}" destId="{141E9212-FFBB-446A-A188-C3E1EB29E816}" srcOrd="2" destOrd="0" presId="urn:microsoft.com/office/officeart/2005/8/layout/pList2#4"/>
    <dgm:cxn modelId="{945B1B73-9DAA-485D-B9B6-79F7D96E6CB4}" type="presParOf" srcId="{714F1F4A-57FA-4812-8082-F7FB20E95450}" destId="{0E83FF52-2DF5-4FF2-A29F-4E3C85DE88DF}" srcOrd="5" destOrd="0" presId="urn:microsoft.com/office/officeart/2005/8/layout/pList2#4"/>
    <dgm:cxn modelId="{48D6B830-F7CB-4DBB-A538-28736B063E65}" type="presParOf" srcId="{714F1F4A-57FA-4812-8082-F7FB20E95450}" destId="{0F572F58-E44B-4C39-B06E-B8A0C8CF6B9E}" srcOrd="6" destOrd="0" presId="urn:microsoft.com/office/officeart/2005/8/layout/pList2#4"/>
    <dgm:cxn modelId="{C98F1943-AECC-4504-8136-351A20664741}" type="presParOf" srcId="{0F572F58-E44B-4C39-B06E-B8A0C8CF6B9E}" destId="{EB496D95-EBD8-4234-A4A7-1F03992F34D7}" srcOrd="0" destOrd="0" presId="urn:microsoft.com/office/officeart/2005/8/layout/pList2#4"/>
    <dgm:cxn modelId="{EACC5CAC-E327-4EC5-B011-A5EFF63979DE}" type="presParOf" srcId="{0F572F58-E44B-4C39-B06E-B8A0C8CF6B9E}" destId="{AE0787A7-4284-4BAB-B35A-AA4BFB678AF3}" srcOrd="1" destOrd="0" presId="urn:microsoft.com/office/officeart/2005/8/layout/pList2#4"/>
    <dgm:cxn modelId="{66AAD0F0-17B9-4C5F-A4BD-A7D788D8525E}" type="presParOf" srcId="{0F572F58-E44B-4C39-B06E-B8A0C8CF6B9E}" destId="{7D37DDD0-3583-4E63-BF64-909F20232FC6}"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304F61-5C6F-43B4-BA21-FD497868170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A231BDA-F0B5-4B3F-8BAB-1930608C9F1F}">
      <dgm:prSet phldrT="[Text]"/>
      <dgm:spPr>
        <a:gradFill flip="none" rotWithShape="0">
          <a:gsLst>
            <a:gs pos="0">
              <a:srgbClr val="99FF99">
                <a:shade val="30000"/>
                <a:satMod val="115000"/>
              </a:srgbClr>
            </a:gs>
            <a:gs pos="50000">
              <a:srgbClr val="99FF99">
                <a:shade val="67500"/>
                <a:satMod val="115000"/>
              </a:srgbClr>
            </a:gs>
            <a:gs pos="100000">
              <a:srgbClr val="99FF99">
                <a:shade val="100000"/>
                <a:satMod val="115000"/>
              </a:srgbClr>
            </a:gs>
          </a:gsLst>
          <a:lin ang="5400000" scaled="1"/>
          <a:tileRect/>
        </a:gradFill>
        <a:scene3d>
          <a:camera prst="orthographicFront"/>
          <a:lightRig rig="threePt" dir="t"/>
        </a:scene3d>
        <a:sp3d>
          <a:bevelT/>
        </a:sp3d>
      </dgm:spPr>
      <dgm:t>
        <a:bodyPr/>
        <a:lstStyle/>
        <a:p>
          <a:r>
            <a:rPr lang="en-US" dirty="0" smtClean="0">
              <a:solidFill>
                <a:schemeClr val="tx2">
                  <a:lumMod val="10000"/>
                </a:schemeClr>
              </a:solidFill>
            </a:rPr>
            <a:t>Invalidating Environment</a:t>
          </a:r>
          <a:endParaRPr lang="en-US" dirty="0">
            <a:solidFill>
              <a:schemeClr val="tx2">
                <a:lumMod val="10000"/>
              </a:schemeClr>
            </a:solidFill>
          </a:endParaRPr>
        </a:p>
      </dgm:t>
    </dgm:pt>
    <dgm:pt modelId="{C2A7E044-010F-442A-81E2-FEDEA7D1047D}" type="parTrans" cxnId="{659EBF0A-9284-42D2-A5C8-D2F1856683BF}">
      <dgm:prSet/>
      <dgm:spPr/>
      <dgm:t>
        <a:bodyPr/>
        <a:lstStyle/>
        <a:p>
          <a:endParaRPr lang="en-US"/>
        </a:p>
      </dgm:t>
    </dgm:pt>
    <dgm:pt modelId="{786D6D63-08BF-4B9F-88EB-E4F022796435}" type="sibTrans" cxnId="{659EBF0A-9284-42D2-A5C8-D2F1856683BF}">
      <dgm:prSe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2A2DA335-C705-4495-8E4E-495CBBCEFC1B}">
      <dgm:prSet phldrT="[Text]"/>
      <dgm:spPr>
        <a:gradFill flip="none" rotWithShape="0">
          <a:gsLst>
            <a:gs pos="0">
              <a:srgbClr val="9900FF">
                <a:shade val="30000"/>
                <a:satMod val="115000"/>
              </a:srgbClr>
            </a:gs>
            <a:gs pos="50000">
              <a:srgbClr val="9900FF">
                <a:shade val="67500"/>
                <a:satMod val="115000"/>
              </a:srgbClr>
            </a:gs>
            <a:gs pos="100000">
              <a:srgbClr val="9900FF">
                <a:shade val="100000"/>
                <a:satMod val="115000"/>
              </a:srgbClr>
            </a:gs>
          </a:gsLst>
          <a:lin ang="2700000" scaled="1"/>
          <a:tileRect/>
        </a:gradFill>
        <a:scene3d>
          <a:camera prst="orthographicFront"/>
          <a:lightRig rig="threePt" dir="t"/>
        </a:scene3d>
        <a:sp3d>
          <a:bevelT/>
        </a:sp3d>
      </dgm:spPr>
      <dgm:t>
        <a:bodyPr/>
        <a:lstStyle/>
        <a:p>
          <a:r>
            <a:rPr lang="en-US" dirty="0" smtClean="0"/>
            <a:t>Behavioral Problems</a:t>
          </a:r>
          <a:endParaRPr lang="en-US" dirty="0"/>
        </a:p>
      </dgm:t>
    </dgm:pt>
    <dgm:pt modelId="{B61F10FE-FF0D-454E-BDEE-AD78631E727E}" type="parTrans" cxnId="{1E072C8D-34E5-4FE4-92D8-8D440B2FFB4F}">
      <dgm:prSet/>
      <dgm:spPr/>
      <dgm:t>
        <a:bodyPr/>
        <a:lstStyle/>
        <a:p>
          <a:endParaRPr lang="en-US"/>
        </a:p>
      </dgm:t>
    </dgm:pt>
    <dgm:pt modelId="{7860C3E6-7784-4C8A-96A9-E4546C8CE9E1}" type="sibTrans" cxnId="{1E072C8D-34E5-4FE4-92D8-8D440B2FFB4F}">
      <dgm:prSet/>
      <dgm:spPr>
        <a:gradFill rotWithShape="0">
          <a:gsLst>
            <a:gs pos="0">
              <a:srgbClr val="FFC00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F68907CC-C5F1-4A09-8090-4740F8E2498D}">
      <dgm:prSet phldrT="[Tex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5400000" scaled="1"/>
          <a:tileRect/>
        </a:gradFill>
        <a:scene3d>
          <a:camera prst="orthographicFront"/>
          <a:lightRig rig="threePt" dir="t"/>
        </a:scene3d>
        <a:sp3d>
          <a:bevelT/>
        </a:sp3d>
      </dgm:spPr>
      <dgm:t>
        <a:bodyPr/>
        <a:lstStyle/>
        <a:p>
          <a:r>
            <a:rPr lang="en-US" dirty="0" smtClean="0">
              <a:solidFill>
                <a:schemeClr val="tx2">
                  <a:lumMod val="10000"/>
                </a:schemeClr>
              </a:solidFill>
            </a:rPr>
            <a:t>Biological Vulnerability</a:t>
          </a:r>
          <a:endParaRPr lang="en-US" dirty="0">
            <a:solidFill>
              <a:schemeClr val="tx2">
                <a:lumMod val="10000"/>
              </a:schemeClr>
            </a:solidFill>
          </a:endParaRPr>
        </a:p>
      </dgm:t>
    </dgm:pt>
    <dgm:pt modelId="{61011527-4C31-4FDB-8F77-EFAD1DA07876}" type="parTrans" cxnId="{EF115D08-1C3B-4691-8A67-E451DE5897BA}">
      <dgm:prSet/>
      <dgm:spPr/>
      <dgm:t>
        <a:bodyPr/>
        <a:lstStyle/>
        <a:p>
          <a:endParaRPr lang="en-US"/>
        </a:p>
      </dgm:t>
    </dgm:pt>
    <dgm:pt modelId="{CF1BF9A8-7542-48FD-8DBF-DCEEA5867EC2}" type="sibTrans" cxnId="{EF115D08-1C3B-4691-8A67-E451DE5897BA}">
      <dgm:prSe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E89C07F7-8806-4ADC-BD51-FCC62FBAF9D9}" type="pres">
      <dgm:prSet presAssocID="{30304F61-5C6F-43B4-BA21-FD4978681708}" presName="Name0" presStyleCnt="0">
        <dgm:presLayoutVars>
          <dgm:dir/>
          <dgm:resizeHandles val="exact"/>
        </dgm:presLayoutVars>
      </dgm:prSet>
      <dgm:spPr/>
      <dgm:t>
        <a:bodyPr/>
        <a:lstStyle/>
        <a:p>
          <a:endParaRPr lang="en-US"/>
        </a:p>
      </dgm:t>
    </dgm:pt>
    <dgm:pt modelId="{49D7A633-F6D6-4299-9E5D-F2189BB5478B}" type="pres">
      <dgm:prSet presAssocID="{9A231BDA-F0B5-4B3F-8BAB-1930608C9F1F}" presName="node" presStyleLbl="node1" presStyleIdx="0" presStyleCnt="3" custScaleX="89916" custScaleY="83827" custRadScaleRad="109958" custRadScaleInc="-69056">
        <dgm:presLayoutVars>
          <dgm:bulletEnabled val="1"/>
        </dgm:presLayoutVars>
      </dgm:prSet>
      <dgm:spPr/>
      <dgm:t>
        <a:bodyPr/>
        <a:lstStyle/>
        <a:p>
          <a:endParaRPr lang="en-US"/>
        </a:p>
      </dgm:t>
    </dgm:pt>
    <dgm:pt modelId="{C21986A8-AA2C-4ECB-9ACB-763A89B2E8C8}" type="pres">
      <dgm:prSet presAssocID="{786D6D63-08BF-4B9F-88EB-E4F022796435}" presName="sibTrans" presStyleLbl="sibTrans2D1" presStyleIdx="0" presStyleCnt="3"/>
      <dgm:spPr/>
      <dgm:t>
        <a:bodyPr/>
        <a:lstStyle/>
        <a:p>
          <a:endParaRPr lang="en-US"/>
        </a:p>
      </dgm:t>
    </dgm:pt>
    <dgm:pt modelId="{3562D6AA-8C1A-48C4-9284-06A584D90CD2}" type="pres">
      <dgm:prSet presAssocID="{786D6D63-08BF-4B9F-88EB-E4F022796435}" presName="connectorText" presStyleLbl="sibTrans2D1" presStyleIdx="0" presStyleCnt="3"/>
      <dgm:spPr/>
      <dgm:t>
        <a:bodyPr/>
        <a:lstStyle/>
        <a:p>
          <a:endParaRPr lang="en-US"/>
        </a:p>
      </dgm:t>
    </dgm:pt>
    <dgm:pt modelId="{582FFB96-3ED8-4DAA-B378-84B1EBA361CE}" type="pres">
      <dgm:prSet presAssocID="{2A2DA335-C705-4495-8E4E-495CBBCEFC1B}" presName="node" presStyleLbl="node1" presStyleIdx="1" presStyleCnt="3" custRadScaleRad="37876" custRadScaleInc="120413">
        <dgm:presLayoutVars>
          <dgm:bulletEnabled val="1"/>
        </dgm:presLayoutVars>
      </dgm:prSet>
      <dgm:spPr/>
      <dgm:t>
        <a:bodyPr/>
        <a:lstStyle/>
        <a:p>
          <a:endParaRPr lang="en-US"/>
        </a:p>
      </dgm:t>
    </dgm:pt>
    <dgm:pt modelId="{F5848D3D-16C5-4BE3-9F99-8F3DFE06BA5D}" type="pres">
      <dgm:prSet presAssocID="{7860C3E6-7784-4C8A-96A9-E4546C8CE9E1}" presName="sibTrans" presStyleLbl="sibTrans2D1" presStyleIdx="1" presStyleCnt="3"/>
      <dgm:spPr/>
      <dgm:t>
        <a:bodyPr/>
        <a:lstStyle/>
        <a:p>
          <a:endParaRPr lang="en-US"/>
        </a:p>
      </dgm:t>
    </dgm:pt>
    <dgm:pt modelId="{45534A9A-81B5-48AA-80A8-1E8F649B82D2}" type="pres">
      <dgm:prSet presAssocID="{7860C3E6-7784-4C8A-96A9-E4546C8CE9E1}" presName="connectorText" presStyleLbl="sibTrans2D1" presStyleIdx="1" presStyleCnt="3"/>
      <dgm:spPr/>
      <dgm:t>
        <a:bodyPr/>
        <a:lstStyle/>
        <a:p>
          <a:endParaRPr lang="en-US"/>
        </a:p>
      </dgm:t>
    </dgm:pt>
    <dgm:pt modelId="{3C913A2A-52DD-4A10-AF84-59ECE535F734}" type="pres">
      <dgm:prSet presAssocID="{F68907CC-C5F1-4A09-8090-4740F8E2498D}" presName="node" presStyleLbl="node1" presStyleIdx="2" presStyleCnt="3" custScaleX="86668" custScaleY="79755" custRadScaleRad="104748" custRadScaleInc="264202">
        <dgm:presLayoutVars>
          <dgm:bulletEnabled val="1"/>
        </dgm:presLayoutVars>
      </dgm:prSet>
      <dgm:spPr/>
      <dgm:t>
        <a:bodyPr/>
        <a:lstStyle/>
        <a:p>
          <a:endParaRPr lang="en-US"/>
        </a:p>
      </dgm:t>
    </dgm:pt>
    <dgm:pt modelId="{9A166F5C-CA3A-43E8-AFF2-76416EDCE239}" type="pres">
      <dgm:prSet presAssocID="{CF1BF9A8-7542-48FD-8DBF-DCEEA5867EC2}" presName="sibTrans" presStyleLbl="sibTrans2D1" presStyleIdx="2" presStyleCnt="3"/>
      <dgm:spPr/>
      <dgm:t>
        <a:bodyPr/>
        <a:lstStyle/>
        <a:p>
          <a:endParaRPr lang="en-US"/>
        </a:p>
      </dgm:t>
    </dgm:pt>
    <dgm:pt modelId="{F1989BD6-2B14-4FD2-B61F-ECD261278C2E}" type="pres">
      <dgm:prSet presAssocID="{CF1BF9A8-7542-48FD-8DBF-DCEEA5867EC2}" presName="connectorText" presStyleLbl="sibTrans2D1" presStyleIdx="2" presStyleCnt="3"/>
      <dgm:spPr/>
      <dgm:t>
        <a:bodyPr/>
        <a:lstStyle/>
        <a:p>
          <a:endParaRPr lang="en-US"/>
        </a:p>
      </dgm:t>
    </dgm:pt>
  </dgm:ptLst>
  <dgm:cxnLst>
    <dgm:cxn modelId="{25E83784-EE2C-481C-B7D0-CB3A79F62A26}" type="presOf" srcId="{30304F61-5C6F-43B4-BA21-FD4978681708}" destId="{E89C07F7-8806-4ADC-BD51-FCC62FBAF9D9}" srcOrd="0" destOrd="0" presId="urn:microsoft.com/office/officeart/2005/8/layout/cycle7"/>
    <dgm:cxn modelId="{0B8D234D-A71F-415A-A7D6-BAF7289D2CC7}" type="presOf" srcId="{CF1BF9A8-7542-48FD-8DBF-DCEEA5867EC2}" destId="{9A166F5C-CA3A-43E8-AFF2-76416EDCE239}" srcOrd="0" destOrd="0" presId="urn:microsoft.com/office/officeart/2005/8/layout/cycle7"/>
    <dgm:cxn modelId="{659EBF0A-9284-42D2-A5C8-D2F1856683BF}" srcId="{30304F61-5C6F-43B4-BA21-FD4978681708}" destId="{9A231BDA-F0B5-4B3F-8BAB-1930608C9F1F}" srcOrd="0" destOrd="0" parTransId="{C2A7E044-010F-442A-81E2-FEDEA7D1047D}" sibTransId="{786D6D63-08BF-4B9F-88EB-E4F022796435}"/>
    <dgm:cxn modelId="{1E072C8D-34E5-4FE4-92D8-8D440B2FFB4F}" srcId="{30304F61-5C6F-43B4-BA21-FD4978681708}" destId="{2A2DA335-C705-4495-8E4E-495CBBCEFC1B}" srcOrd="1" destOrd="0" parTransId="{B61F10FE-FF0D-454E-BDEE-AD78631E727E}" sibTransId="{7860C3E6-7784-4C8A-96A9-E4546C8CE9E1}"/>
    <dgm:cxn modelId="{774C26B6-09F7-44E2-AD5A-A2F44719EA1F}" type="presOf" srcId="{2A2DA335-C705-4495-8E4E-495CBBCEFC1B}" destId="{582FFB96-3ED8-4DAA-B378-84B1EBA361CE}" srcOrd="0" destOrd="0" presId="urn:microsoft.com/office/officeart/2005/8/layout/cycle7"/>
    <dgm:cxn modelId="{C364B9AD-132A-4FE1-B0F8-1EEC1748ABBE}" type="presOf" srcId="{786D6D63-08BF-4B9F-88EB-E4F022796435}" destId="{C21986A8-AA2C-4ECB-9ACB-763A89B2E8C8}" srcOrd="0" destOrd="0" presId="urn:microsoft.com/office/officeart/2005/8/layout/cycle7"/>
    <dgm:cxn modelId="{60C05CCB-0CB2-4C43-9E1F-681B83418A2D}" type="presOf" srcId="{786D6D63-08BF-4B9F-88EB-E4F022796435}" destId="{3562D6AA-8C1A-48C4-9284-06A584D90CD2}" srcOrd="1" destOrd="0" presId="urn:microsoft.com/office/officeart/2005/8/layout/cycle7"/>
    <dgm:cxn modelId="{61049462-850F-4A6B-84B5-B2C60221B47F}" type="presOf" srcId="{7860C3E6-7784-4C8A-96A9-E4546C8CE9E1}" destId="{F5848D3D-16C5-4BE3-9F99-8F3DFE06BA5D}" srcOrd="0" destOrd="0" presId="urn:microsoft.com/office/officeart/2005/8/layout/cycle7"/>
    <dgm:cxn modelId="{10E62381-6D13-4543-A4CB-B983E27322B0}" type="presOf" srcId="{9A231BDA-F0B5-4B3F-8BAB-1930608C9F1F}" destId="{49D7A633-F6D6-4299-9E5D-F2189BB5478B}" srcOrd="0" destOrd="0" presId="urn:microsoft.com/office/officeart/2005/8/layout/cycle7"/>
    <dgm:cxn modelId="{3B3C0BA0-F3E0-42C6-922C-78EC77A52305}" type="presOf" srcId="{7860C3E6-7784-4C8A-96A9-E4546C8CE9E1}" destId="{45534A9A-81B5-48AA-80A8-1E8F649B82D2}" srcOrd="1" destOrd="0" presId="urn:microsoft.com/office/officeart/2005/8/layout/cycle7"/>
    <dgm:cxn modelId="{6CE640ED-AF8F-4009-B6E9-4B89EBF21806}" type="presOf" srcId="{F68907CC-C5F1-4A09-8090-4740F8E2498D}" destId="{3C913A2A-52DD-4A10-AF84-59ECE535F734}" srcOrd="0" destOrd="0" presId="urn:microsoft.com/office/officeart/2005/8/layout/cycle7"/>
    <dgm:cxn modelId="{75A49713-D101-45E8-B052-49E1DE089D0C}" type="presOf" srcId="{CF1BF9A8-7542-48FD-8DBF-DCEEA5867EC2}" destId="{F1989BD6-2B14-4FD2-B61F-ECD261278C2E}" srcOrd="1" destOrd="0" presId="urn:microsoft.com/office/officeart/2005/8/layout/cycle7"/>
    <dgm:cxn modelId="{EF115D08-1C3B-4691-8A67-E451DE5897BA}" srcId="{30304F61-5C6F-43B4-BA21-FD4978681708}" destId="{F68907CC-C5F1-4A09-8090-4740F8E2498D}" srcOrd="2" destOrd="0" parTransId="{61011527-4C31-4FDB-8F77-EFAD1DA07876}" sibTransId="{CF1BF9A8-7542-48FD-8DBF-DCEEA5867EC2}"/>
    <dgm:cxn modelId="{4E1F9925-92AA-4F17-AD7F-0DDAE76F1774}" type="presParOf" srcId="{E89C07F7-8806-4ADC-BD51-FCC62FBAF9D9}" destId="{49D7A633-F6D6-4299-9E5D-F2189BB5478B}" srcOrd="0" destOrd="0" presId="urn:microsoft.com/office/officeart/2005/8/layout/cycle7"/>
    <dgm:cxn modelId="{4B7123D5-D79F-4518-ADA2-C276FC6518BA}" type="presParOf" srcId="{E89C07F7-8806-4ADC-BD51-FCC62FBAF9D9}" destId="{C21986A8-AA2C-4ECB-9ACB-763A89B2E8C8}" srcOrd="1" destOrd="0" presId="urn:microsoft.com/office/officeart/2005/8/layout/cycle7"/>
    <dgm:cxn modelId="{86324516-8940-4F73-858D-C6B38F4DF536}" type="presParOf" srcId="{C21986A8-AA2C-4ECB-9ACB-763A89B2E8C8}" destId="{3562D6AA-8C1A-48C4-9284-06A584D90CD2}" srcOrd="0" destOrd="0" presId="urn:microsoft.com/office/officeart/2005/8/layout/cycle7"/>
    <dgm:cxn modelId="{466C79D2-0D5E-4237-917B-FA6FA1799C68}" type="presParOf" srcId="{E89C07F7-8806-4ADC-BD51-FCC62FBAF9D9}" destId="{582FFB96-3ED8-4DAA-B378-84B1EBA361CE}" srcOrd="2" destOrd="0" presId="urn:microsoft.com/office/officeart/2005/8/layout/cycle7"/>
    <dgm:cxn modelId="{60DD0B3E-BF5A-4624-AC7E-75DF38146C16}" type="presParOf" srcId="{E89C07F7-8806-4ADC-BD51-FCC62FBAF9D9}" destId="{F5848D3D-16C5-4BE3-9F99-8F3DFE06BA5D}" srcOrd="3" destOrd="0" presId="urn:microsoft.com/office/officeart/2005/8/layout/cycle7"/>
    <dgm:cxn modelId="{EA83A9C6-2AFF-4D90-BD88-071176306A5B}" type="presParOf" srcId="{F5848D3D-16C5-4BE3-9F99-8F3DFE06BA5D}" destId="{45534A9A-81B5-48AA-80A8-1E8F649B82D2}" srcOrd="0" destOrd="0" presId="urn:microsoft.com/office/officeart/2005/8/layout/cycle7"/>
    <dgm:cxn modelId="{ACC48AC2-C365-49B4-BFBF-F96ED18008C1}" type="presParOf" srcId="{E89C07F7-8806-4ADC-BD51-FCC62FBAF9D9}" destId="{3C913A2A-52DD-4A10-AF84-59ECE535F734}" srcOrd="4" destOrd="0" presId="urn:microsoft.com/office/officeart/2005/8/layout/cycle7"/>
    <dgm:cxn modelId="{9DCA7937-72B9-48D2-9F5E-D693DA258075}" type="presParOf" srcId="{E89C07F7-8806-4ADC-BD51-FCC62FBAF9D9}" destId="{9A166F5C-CA3A-43E8-AFF2-76416EDCE239}" srcOrd="5" destOrd="0" presId="urn:microsoft.com/office/officeart/2005/8/layout/cycle7"/>
    <dgm:cxn modelId="{E4DC95B8-442B-4539-9DFE-6DF459D7BC65}" type="presParOf" srcId="{9A166F5C-CA3A-43E8-AFF2-76416EDCE239}" destId="{F1989BD6-2B14-4FD2-B61F-ECD261278C2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58DF1-CA79-4D16-BECF-D12A6B7DB0E6}" type="doc">
      <dgm:prSet loTypeId="urn:microsoft.com/office/officeart/2005/8/layout/arrow2" loCatId="process" qsTypeId="urn:microsoft.com/office/officeart/2005/8/quickstyle/3d1" qsCatId="3D" csTypeId="urn:microsoft.com/office/officeart/2005/8/colors/colorful2" csCatId="colorful" phldr="1"/>
      <dgm:spPr/>
    </dgm:pt>
    <dgm:pt modelId="{9B174D64-5412-4432-87EA-8C33D9E484B6}">
      <dgm:prSet phldrT="[Text]" custT="1"/>
      <dgm:spPr/>
      <dgm:t>
        <a:bodyPr/>
        <a:lstStyle/>
        <a:p>
          <a:r>
            <a:rPr lang="en-US" sz="2000" smtClean="0"/>
            <a:t>Interpersonal Effectiveness</a:t>
          </a:r>
          <a:endParaRPr lang="en-US" sz="2000" dirty="0"/>
        </a:p>
      </dgm:t>
    </dgm:pt>
    <dgm:pt modelId="{5ACFCFAE-D4A2-4BCA-B77A-10207F00FB84}" type="parTrans" cxnId="{C564D483-5C85-44AD-BBCB-2FEBC47802A5}">
      <dgm:prSet/>
      <dgm:spPr/>
      <dgm:t>
        <a:bodyPr/>
        <a:lstStyle/>
        <a:p>
          <a:endParaRPr lang="en-US"/>
        </a:p>
      </dgm:t>
    </dgm:pt>
    <dgm:pt modelId="{9959BF4C-3444-487C-94D3-7427A1005963}" type="sibTrans" cxnId="{C564D483-5C85-44AD-BBCB-2FEBC47802A5}">
      <dgm:prSet/>
      <dgm:spPr/>
      <dgm:t>
        <a:bodyPr/>
        <a:lstStyle/>
        <a:p>
          <a:endParaRPr lang="en-US"/>
        </a:p>
      </dgm:t>
    </dgm:pt>
    <dgm:pt modelId="{5693B7B1-0FB5-4295-ABC0-C475D4DAC0D0}">
      <dgm:prSet phldrT="[Text]" custT="1"/>
      <dgm:spPr/>
      <dgm:t>
        <a:bodyPr/>
        <a:lstStyle/>
        <a:p>
          <a:r>
            <a:rPr lang="en-US" sz="2000" smtClean="0"/>
            <a:t>Emotional Regulation</a:t>
          </a:r>
          <a:endParaRPr lang="en-US" sz="2000" dirty="0"/>
        </a:p>
      </dgm:t>
    </dgm:pt>
    <dgm:pt modelId="{F703D98D-12EB-428A-AB5E-53CE2CB28F77}" type="parTrans" cxnId="{9932012B-7144-43BF-A1AC-B23F1043FE42}">
      <dgm:prSet/>
      <dgm:spPr/>
      <dgm:t>
        <a:bodyPr/>
        <a:lstStyle/>
        <a:p>
          <a:endParaRPr lang="en-US"/>
        </a:p>
      </dgm:t>
    </dgm:pt>
    <dgm:pt modelId="{C80AB0E0-D452-4DCA-AC16-858E195E159D}" type="sibTrans" cxnId="{9932012B-7144-43BF-A1AC-B23F1043FE42}">
      <dgm:prSet/>
      <dgm:spPr/>
      <dgm:t>
        <a:bodyPr/>
        <a:lstStyle/>
        <a:p>
          <a:endParaRPr lang="en-US"/>
        </a:p>
      </dgm:t>
    </dgm:pt>
    <dgm:pt modelId="{F4A47A74-8CA7-4FB2-B492-367EB3FA93C2}">
      <dgm:prSet phldrT="[Text]" custT="1"/>
      <dgm:spPr/>
      <dgm:t>
        <a:bodyPr/>
        <a:lstStyle/>
        <a:p>
          <a:r>
            <a:rPr lang="en-US" sz="2000" smtClean="0"/>
            <a:t>Distress Tolerance</a:t>
          </a:r>
          <a:endParaRPr lang="en-US" sz="2000" dirty="0"/>
        </a:p>
      </dgm:t>
    </dgm:pt>
    <dgm:pt modelId="{DC815A06-C05A-421C-887C-E70A7906DA38}" type="parTrans" cxnId="{51A11CC0-75A6-47F2-9C89-7C687F6E865F}">
      <dgm:prSet/>
      <dgm:spPr/>
      <dgm:t>
        <a:bodyPr/>
        <a:lstStyle/>
        <a:p>
          <a:endParaRPr lang="en-US"/>
        </a:p>
      </dgm:t>
    </dgm:pt>
    <dgm:pt modelId="{D08E5F73-7ADD-43DE-B193-EDF9E308985D}" type="sibTrans" cxnId="{51A11CC0-75A6-47F2-9C89-7C687F6E865F}">
      <dgm:prSet/>
      <dgm:spPr/>
      <dgm:t>
        <a:bodyPr/>
        <a:lstStyle/>
        <a:p>
          <a:endParaRPr lang="en-US"/>
        </a:p>
      </dgm:t>
    </dgm:pt>
    <dgm:pt modelId="{011CAEC2-8889-4315-9ED6-39506DEB6A3D}">
      <dgm:prSet/>
      <dgm:spPr/>
      <dgm:t>
        <a:bodyPr/>
        <a:lstStyle/>
        <a:p>
          <a:r>
            <a:rPr lang="en-US" smtClean="0"/>
            <a:t>Mindfulness</a:t>
          </a:r>
          <a:endParaRPr lang="en-US" dirty="0"/>
        </a:p>
      </dgm:t>
    </dgm:pt>
    <dgm:pt modelId="{3946F8F2-7007-4E27-8A48-81051A223E3E}" type="parTrans" cxnId="{324335E5-9CA7-4399-8E08-F082A986621D}">
      <dgm:prSet/>
      <dgm:spPr/>
      <dgm:t>
        <a:bodyPr/>
        <a:lstStyle/>
        <a:p>
          <a:endParaRPr lang="en-US"/>
        </a:p>
      </dgm:t>
    </dgm:pt>
    <dgm:pt modelId="{CD2BA508-9F5B-4FC5-A4C7-DA1D92E65106}" type="sibTrans" cxnId="{324335E5-9CA7-4399-8E08-F082A986621D}">
      <dgm:prSet/>
      <dgm:spPr/>
      <dgm:t>
        <a:bodyPr/>
        <a:lstStyle/>
        <a:p>
          <a:endParaRPr lang="en-US"/>
        </a:p>
      </dgm:t>
    </dgm:pt>
    <dgm:pt modelId="{0F334103-C150-41E2-8E40-872D8DF98A86}" type="pres">
      <dgm:prSet presAssocID="{85F58DF1-CA79-4D16-BECF-D12A6B7DB0E6}" presName="arrowDiagram" presStyleCnt="0">
        <dgm:presLayoutVars>
          <dgm:chMax val="5"/>
          <dgm:dir/>
          <dgm:resizeHandles val="exact"/>
        </dgm:presLayoutVars>
      </dgm:prSet>
      <dgm:spPr/>
    </dgm:pt>
    <dgm:pt modelId="{68AD30F8-A130-416A-AE00-23FFD3A02685}" type="pres">
      <dgm:prSet presAssocID="{85F58DF1-CA79-4D16-BECF-D12A6B7DB0E6}" presName="arrow" presStyleLbl="bgShp" presStyleIdx="0" presStyleCnt="1"/>
      <dgm:spPr/>
    </dgm:pt>
    <dgm:pt modelId="{443F5D94-8B58-43B9-802B-3997B2AD4481}" type="pres">
      <dgm:prSet presAssocID="{85F58DF1-CA79-4D16-BECF-D12A6B7DB0E6}" presName="arrowDiagram4" presStyleCnt="0"/>
      <dgm:spPr/>
    </dgm:pt>
    <dgm:pt modelId="{94A23A8E-CFEC-4301-8A02-F6A66F689CD6}" type="pres">
      <dgm:prSet presAssocID="{011CAEC2-8889-4315-9ED6-39506DEB6A3D}" presName="bullet4a" presStyleLbl="node1" presStyleIdx="0" presStyleCnt="4"/>
      <dgm:spPr/>
    </dgm:pt>
    <dgm:pt modelId="{5AC52E8B-0AC7-4512-A3AD-C53960C53D49}" type="pres">
      <dgm:prSet presAssocID="{011CAEC2-8889-4315-9ED6-39506DEB6A3D}" presName="textBox4a" presStyleLbl="revTx" presStyleIdx="0" presStyleCnt="4" custScaleX="139812" custScaleY="78565">
        <dgm:presLayoutVars>
          <dgm:bulletEnabled val="1"/>
        </dgm:presLayoutVars>
      </dgm:prSet>
      <dgm:spPr/>
      <dgm:t>
        <a:bodyPr/>
        <a:lstStyle/>
        <a:p>
          <a:endParaRPr lang="en-US"/>
        </a:p>
      </dgm:t>
    </dgm:pt>
    <dgm:pt modelId="{9BCA5D07-73C4-4737-8AB7-E07F31EB8ACF}" type="pres">
      <dgm:prSet presAssocID="{9B174D64-5412-4432-87EA-8C33D9E484B6}" presName="bullet4b" presStyleLbl="node1" presStyleIdx="1" presStyleCnt="4"/>
      <dgm:spPr/>
    </dgm:pt>
    <dgm:pt modelId="{7B2034A0-3EED-4AFF-A9A4-179C953C1B6D}" type="pres">
      <dgm:prSet presAssocID="{9B174D64-5412-4432-87EA-8C33D9E484B6}" presName="textBox4b" presStyleLbl="revTx" presStyleIdx="1" presStyleCnt="4" custScaleX="128897" custScaleY="83903">
        <dgm:presLayoutVars>
          <dgm:bulletEnabled val="1"/>
        </dgm:presLayoutVars>
      </dgm:prSet>
      <dgm:spPr/>
      <dgm:t>
        <a:bodyPr/>
        <a:lstStyle/>
        <a:p>
          <a:endParaRPr lang="en-US"/>
        </a:p>
      </dgm:t>
    </dgm:pt>
    <dgm:pt modelId="{6CF5A2F6-4C71-42E9-8EBC-D6932B7FF3A0}" type="pres">
      <dgm:prSet presAssocID="{5693B7B1-0FB5-4295-ABC0-C475D4DAC0D0}" presName="bullet4c" presStyleLbl="node1" presStyleIdx="2" presStyleCnt="4"/>
      <dgm:spPr/>
    </dgm:pt>
    <dgm:pt modelId="{32B23DE0-FD30-4C03-8133-E8EBA22CA547}" type="pres">
      <dgm:prSet presAssocID="{5693B7B1-0FB5-4295-ABC0-C475D4DAC0D0}" presName="textBox4c" presStyleLbl="revTx" presStyleIdx="2" presStyleCnt="4">
        <dgm:presLayoutVars>
          <dgm:bulletEnabled val="1"/>
        </dgm:presLayoutVars>
      </dgm:prSet>
      <dgm:spPr/>
      <dgm:t>
        <a:bodyPr/>
        <a:lstStyle/>
        <a:p>
          <a:endParaRPr lang="en-US"/>
        </a:p>
      </dgm:t>
    </dgm:pt>
    <dgm:pt modelId="{E674DB66-D727-45A2-9C0A-8C77A02138D0}" type="pres">
      <dgm:prSet presAssocID="{F4A47A74-8CA7-4FB2-B492-367EB3FA93C2}" presName="bullet4d" presStyleLbl="node1" presStyleIdx="3" presStyleCnt="4"/>
      <dgm:spPr/>
    </dgm:pt>
    <dgm:pt modelId="{FC08DAD7-A0A1-4CBD-9A62-08E97128F39D}" type="pres">
      <dgm:prSet presAssocID="{F4A47A74-8CA7-4FB2-B492-367EB3FA93C2}" presName="textBox4d" presStyleLbl="revTx" presStyleIdx="3" presStyleCnt="4">
        <dgm:presLayoutVars>
          <dgm:bulletEnabled val="1"/>
        </dgm:presLayoutVars>
      </dgm:prSet>
      <dgm:spPr/>
      <dgm:t>
        <a:bodyPr/>
        <a:lstStyle/>
        <a:p>
          <a:endParaRPr lang="en-US"/>
        </a:p>
      </dgm:t>
    </dgm:pt>
  </dgm:ptLst>
  <dgm:cxnLst>
    <dgm:cxn modelId="{324335E5-9CA7-4399-8E08-F082A986621D}" srcId="{85F58DF1-CA79-4D16-BECF-D12A6B7DB0E6}" destId="{011CAEC2-8889-4315-9ED6-39506DEB6A3D}" srcOrd="0" destOrd="0" parTransId="{3946F8F2-7007-4E27-8A48-81051A223E3E}" sibTransId="{CD2BA508-9F5B-4FC5-A4C7-DA1D92E65106}"/>
    <dgm:cxn modelId="{C564D483-5C85-44AD-BBCB-2FEBC47802A5}" srcId="{85F58DF1-CA79-4D16-BECF-D12A6B7DB0E6}" destId="{9B174D64-5412-4432-87EA-8C33D9E484B6}" srcOrd="1" destOrd="0" parTransId="{5ACFCFAE-D4A2-4BCA-B77A-10207F00FB84}" sibTransId="{9959BF4C-3444-487C-94D3-7427A1005963}"/>
    <dgm:cxn modelId="{FEED1817-BD51-4E0D-B4A6-1C2F49221A5D}" type="presOf" srcId="{5693B7B1-0FB5-4295-ABC0-C475D4DAC0D0}" destId="{32B23DE0-FD30-4C03-8133-E8EBA22CA547}" srcOrd="0" destOrd="0" presId="urn:microsoft.com/office/officeart/2005/8/layout/arrow2"/>
    <dgm:cxn modelId="{149904D1-1BF5-4205-9B47-72BADC1A6393}" type="presOf" srcId="{F4A47A74-8CA7-4FB2-B492-367EB3FA93C2}" destId="{FC08DAD7-A0A1-4CBD-9A62-08E97128F39D}" srcOrd="0" destOrd="0" presId="urn:microsoft.com/office/officeart/2005/8/layout/arrow2"/>
    <dgm:cxn modelId="{BA67A87D-BEFC-469C-BA72-535C8F47FD13}" type="presOf" srcId="{9B174D64-5412-4432-87EA-8C33D9E484B6}" destId="{7B2034A0-3EED-4AFF-A9A4-179C953C1B6D}" srcOrd="0" destOrd="0" presId="urn:microsoft.com/office/officeart/2005/8/layout/arrow2"/>
    <dgm:cxn modelId="{51A11CC0-75A6-47F2-9C89-7C687F6E865F}" srcId="{85F58DF1-CA79-4D16-BECF-D12A6B7DB0E6}" destId="{F4A47A74-8CA7-4FB2-B492-367EB3FA93C2}" srcOrd="3" destOrd="0" parTransId="{DC815A06-C05A-421C-887C-E70A7906DA38}" sibTransId="{D08E5F73-7ADD-43DE-B193-EDF9E308985D}"/>
    <dgm:cxn modelId="{193ECA2E-DA73-45FA-8886-BB9E55D78201}" type="presOf" srcId="{011CAEC2-8889-4315-9ED6-39506DEB6A3D}" destId="{5AC52E8B-0AC7-4512-A3AD-C53960C53D49}" srcOrd="0" destOrd="0" presId="urn:microsoft.com/office/officeart/2005/8/layout/arrow2"/>
    <dgm:cxn modelId="{76791464-4448-4C50-8040-5FF9044D7DB8}" type="presOf" srcId="{85F58DF1-CA79-4D16-BECF-D12A6B7DB0E6}" destId="{0F334103-C150-41E2-8E40-872D8DF98A86}" srcOrd="0" destOrd="0" presId="urn:microsoft.com/office/officeart/2005/8/layout/arrow2"/>
    <dgm:cxn modelId="{9932012B-7144-43BF-A1AC-B23F1043FE42}" srcId="{85F58DF1-CA79-4D16-BECF-D12A6B7DB0E6}" destId="{5693B7B1-0FB5-4295-ABC0-C475D4DAC0D0}" srcOrd="2" destOrd="0" parTransId="{F703D98D-12EB-428A-AB5E-53CE2CB28F77}" sibTransId="{C80AB0E0-D452-4DCA-AC16-858E195E159D}"/>
    <dgm:cxn modelId="{5196E3C9-E315-4343-BC55-65C2946CE1D8}" type="presParOf" srcId="{0F334103-C150-41E2-8E40-872D8DF98A86}" destId="{68AD30F8-A130-416A-AE00-23FFD3A02685}" srcOrd="0" destOrd="0" presId="urn:microsoft.com/office/officeart/2005/8/layout/arrow2"/>
    <dgm:cxn modelId="{14A842A0-BD55-40D9-BFA9-9F1A4AFE5404}" type="presParOf" srcId="{0F334103-C150-41E2-8E40-872D8DF98A86}" destId="{443F5D94-8B58-43B9-802B-3997B2AD4481}" srcOrd="1" destOrd="0" presId="urn:microsoft.com/office/officeart/2005/8/layout/arrow2"/>
    <dgm:cxn modelId="{6D42D889-3280-4DEA-88D7-6F89B7E30B8B}" type="presParOf" srcId="{443F5D94-8B58-43B9-802B-3997B2AD4481}" destId="{94A23A8E-CFEC-4301-8A02-F6A66F689CD6}" srcOrd="0" destOrd="0" presId="urn:microsoft.com/office/officeart/2005/8/layout/arrow2"/>
    <dgm:cxn modelId="{63DE68DD-3771-4478-9E0B-A51136DA2B2F}" type="presParOf" srcId="{443F5D94-8B58-43B9-802B-3997B2AD4481}" destId="{5AC52E8B-0AC7-4512-A3AD-C53960C53D49}" srcOrd="1" destOrd="0" presId="urn:microsoft.com/office/officeart/2005/8/layout/arrow2"/>
    <dgm:cxn modelId="{860A50BC-1A32-4DE9-81C9-93FB1D0C2B83}" type="presParOf" srcId="{443F5D94-8B58-43B9-802B-3997B2AD4481}" destId="{9BCA5D07-73C4-4737-8AB7-E07F31EB8ACF}" srcOrd="2" destOrd="0" presId="urn:microsoft.com/office/officeart/2005/8/layout/arrow2"/>
    <dgm:cxn modelId="{FF7281DF-472E-4D7D-97EA-BE497F269DF9}" type="presParOf" srcId="{443F5D94-8B58-43B9-802B-3997B2AD4481}" destId="{7B2034A0-3EED-4AFF-A9A4-179C953C1B6D}" srcOrd="3" destOrd="0" presId="urn:microsoft.com/office/officeart/2005/8/layout/arrow2"/>
    <dgm:cxn modelId="{E4007A57-A4C9-496C-81F8-F593EA950B06}" type="presParOf" srcId="{443F5D94-8B58-43B9-802B-3997B2AD4481}" destId="{6CF5A2F6-4C71-42E9-8EBC-D6932B7FF3A0}" srcOrd="4" destOrd="0" presId="urn:microsoft.com/office/officeart/2005/8/layout/arrow2"/>
    <dgm:cxn modelId="{0B8479B1-EF03-4FC0-BC64-596760472FF9}" type="presParOf" srcId="{443F5D94-8B58-43B9-802B-3997B2AD4481}" destId="{32B23DE0-FD30-4C03-8133-E8EBA22CA547}" srcOrd="5" destOrd="0" presId="urn:microsoft.com/office/officeart/2005/8/layout/arrow2"/>
    <dgm:cxn modelId="{18770977-A43E-4EF1-B866-03FA820FE8A4}" type="presParOf" srcId="{443F5D94-8B58-43B9-802B-3997B2AD4481}" destId="{E674DB66-D727-45A2-9C0A-8C77A02138D0}" srcOrd="6" destOrd="0" presId="urn:microsoft.com/office/officeart/2005/8/layout/arrow2"/>
    <dgm:cxn modelId="{E9B06FBE-811E-4FE2-9E59-E971C508A8BC}" type="presParOf" srcId="{443F5D94-8B58-43B9-802B-3997B2AD4481}" destId="{FC08DAD7-A0A1-4CBD-9A62-08E97128F39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C911D-D35A-43A6-A57B-FF6E554FC5FD}" type="doc">
      <dgm:prSet loTypeId="urn:microsoft.com/office/officeart/2005/8/layout/venn1" loCatId="relationship" qsTypeId="urn:microsoft.com/office/officeart/2005/8/quickstyle/simple5" qsCatId="simple" csTypeId="urn:microsoft.com/office/officeart/2005/8/colors/colorful2" csCatId="colorful" phldr="1"/>
      <dgm:spPr/>
    </dgm:pt>
    <dgm:pt modelId="{57B975E1-F829-488C-A1BE-529B51925566}">
      <dgm:prSet phldrT="[Text]"/>
      <dgm:spPr>
        <a:gradFill rotWithShape="0">
          <a:gsLst>
            <a:gs pos="0">
              <a:srgbClr val="A9074C"/>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gradFill>
      </dgm:spPr>
      <dgm:t>
        <a:bodyPr/>
        <a:lstStyle/>
        <a:p>
          <a:r>
            <a:rPr lang="en-US" dirty="0">
              <a:latin typeface="Arial" pitchFamily="34" charset="0"/>
              <a:cs typeface="Arial" pitchFamily="34" charset="0"/>
            </a:rPr>
            <a:t>Emotional Mind</a:t>
          </a:r>
        </a:p>
      </dgm:t>
    </dgm:pt>
    <dgm:pt modelId="{F031EBA8-9137-4AF8-AB9E-1CC30DD6A7FE}" type="parTrans" cxnId="{1919D807-5972-4EF6-8606-AC2363B7BEEC}">
      <dgm:prSet/>
      <dgm:spPr/>
      <dgm:t>
        <a:bodyPr/>
        <a:lstStyle/>
        <a:p>
          <a:endParaRPr lang="en-US"/>
        </a:p>
      </dgm:t>
    </dgm:pt>
    <dgm:pt modelId="{E4C7CE14-2308-429C-ADFB-77FAD8DC3A59}" type="sibTrans" cxnId="{1919D807-5972-4EF6-8606-AC2363B7BEEC}">
      <dgm:prSet/>
      <dgm:spPr/>
      <dgm:t>
        <a:bodyPr/>
        <a:lstStyle/>
        <a:p>
          <a:endParaRPr lang="en-US"/>
        </a:p>
      </dgm:t>
    </dgm:pt>
    <dgm:pt modelId="{0BCD0FC8-82CB-4EE9-8A0E-60A91E1C39A5}">
      <dgm:prSet phldrT="[Text]"/>
      <dgm:spPr>
        <a:gradFill rotWithShape="0">
          <a:gsLst>
            <a:gs pos="0">
              <a:srgbClr val="00B050"/>
            </a:gs>
            <a:gs pos="80000">
              <a:schemeClr val="accent2">
                <a:alpha val="50000"/>
                <a:hueOff val="544850"/>
                <a:satOff val="-11399"/>
                <a:lumOff val="39411"/>
                <a:alphaOff val="0"/>
                <a:shade val="93000"/>
                <a:satMod val="130000"/>
              </a:schemeClr>
            </a:gs>
            <a:gs pos="100000">
              <a:schemeClr val="accent2">
                <a:alpha val="50000"/>
                <a:hueOff val="544850"/>
                <a:satOff val="-11399"/>
                <a:lumOff val="39411"/>
                <a:alphaOff val="0"/>
                <a:shade val="94000"/>
                <a:satMod val="135000"/>
              </a:schemeClr>
            </a:gs>
          </a:gsLst>
        </a:gradFill>
      </dgm:spPr>
      <dgm:t>
        <a:bodyPr/>
        <a:lstStyle/>
        <a:p>
          <a:r>
            <a:rPr lang="en-US" dirty="0" smtClean="0">
              <a:latin typeface="Arial" pitchFamily="34" charset="0"/>
              <a:cs typeface="Arial" pitchFamily="34" charset="0"/>
            </a:rPr>
            <a:t>Rational </a:t>
          </a:r>
          <a:r>
            <a:rPr lang="en-US" dirty="0">
              <a:latin typeface="Arial" pitchFamily="34" charset="0"/>
              <a:cs typeface="Arial" pitchFamily="34" charset="0"/>
            </a:rPr>
            <a:t>Mind</a:t>
          </a:r>
        </a:p>
      </dgm:t>
    </dgm:pt>
    <dgm:pt modelId="{646E52B1-3103-4C6F-81F8-23DA5E5FE545}" type="parTrans" cxnId="{9AECFDEF-2804-430E-A706-3F047883ABDD}">
      <dgm:prSet/>
      <dgm:spPr/>
      <dgm:t>
        <a:bodyPr/>
        <a:lstStyle/>
        <a:p>
          <a:endParaRPr lang="en-US"/>
        </a:p>
      </dgm:t>
    </dgm:pt>
    <dgm:pt modelId="{2184B53B-C997-421C-A176-BED611DEF7A8}" type="sibTrans" cxnId="{9AECFDEF-2804-430E-A706-3F047883ABDD}">
      <dgm:prSet/>
      <dgm:spPr/>
      <dgm:t>
        <a:bodyPr/>
        <a:lstStyle/>
        <a:p>
          <a:endParaRPr lang="en-US"/>
        </a:p>
      </dgm:t>
    </dgm:pt>
    <dgm:pt modelId="{832F0FE6-C3E6-4B3C-9B03-9DD8DA219347}" type="pres">
      <dgm:prSet presAssocID="{776C911D-D35A-43A6-A57B-FF6E554FC5FD}" presName="compositeShape" presStyleCnt="0">
        <dgm:presLayoutVars>
          <dgm:chMax val="7"/>
          <dgm:dir/>
          <dgm:resizeHandles val="exact"/>
        </dgm:presLayoutVars>
      </dgm:prSet>
      <dgm:spPr/>
    </dgm:pt>
    <dgm:pt modelId="{57746C2A-6F93-464B-BFA8-0A9EA548EA4C}" type="pres">
      <dgm:prSet presAssocID="{57B975E1-F829-488C-A1BE-529B51925566}" presName="circ1" presStyleLbl="vennNode1" presStyleIdx="0" presStyleCnt="2"/>
      <dgm:spPr/>
      <dgm:t>
        <a:bodyPr/>
        <a:lstStyle/>
        <a:p>
          <a:endParaRPr lang="en-US"/>
        </a:p>
      </dgm:t>
    </dgm:pt>
    <dgm:pt modelId="{230FD1A9-4C22-420D-BF58-0E76F38FD3DF}" type="pres">
      <dgm:prSet presAssocID="{57B975E1-F829-488C-A1BE-529B51925566}" presName="circ1Tx" presStyleLbl="revTx" presStyleIdx="0" presStyleCnt="0">
        <dgm:presLayoutVars>
          <dgm:chMax val="0"/>
          <dgm:chPref val="0"/>
          <dgm:bulletEnabled val="1"/>
        </dgm:presLayoutVars>
      </dgm:prSet>
      <dgm:spPr/>
      <dgm:t>
        <a:bodyPr/>
        <a:lstStyle/>
        <a:p>
          <a:endParaRPr lang="en-US"/>
        </a:p>
      </dgm:t>
    </dgm:pt>
    <dgm:pt modelId="{510E1359-303A-4941-9F9B-DF9FEA6E4AFB}" type="pres">
      <dgm:prSet presAssocID="{0BCD0FC8-82CB-4EE9-8A0E-60A91E1C39A5}" presName="circ2" presStyleLbl="vennNode1" presStyleIdx="1" presStyleCnt="2" custLinFactNeighborX="-1163" custLinFactNeighborY="775"/>
      <dgm:spPr/>
      <dgm:t>
        <a:bodyPr/>
        <a:lstStyle/>
        <a:p>
          <a:endParaRPr lang="en-US"/>
        </a:p>
      </dgm:t>
    </dgm:pt>
    <dgm:pt modelId="{BDCF0C25-8867-4F25-B825-95AE75DF8545}" type="pres">
      <dgm:prSet presAssocID="{0BCD0FC8-82CB-4EE9-8A0E-60A91E1C39A5}" presName="circ2Tx" presStyleLbl="revTx" presStyleIdx="0" presStyleCnt="0">
        <dgm:presLayoutVars>
          <dgm:chMax val="0"/>
          <dgm:chPref val="0"/>
          <dgm:bulletEnabled val="1"/>
        </dgm:presLayoutVars>
      </dgm:prSet>
      <dgm:spPr/>
      <dgm:t>
        <a:bodyPr/>
        <a:lstStyle/>
        <a:p>
          <a:endParaRPr lang="en-US"/>
        </a:p>
      </dgm:t>
    </dgm:pt>
  </dgm:ptLst>
  <dgm:cxnLst>
    <dgm:cxn modelId="{F9F6A4A4-3536-4C9C-A041-C21DDEDD5953}" type="presOf" srcId="{57B975E1-F829-488C-A1BE-529B51925566}" destId="{230FD1A9-4C22-420D-BF58-0E76F38FD3DF}" srcOrd="1" destOrd="0" presId="urn:microsoft.com/office/officeart/2005/8/layout/venn1"/>
    <dgm:cxn modelId="{9AECFDEF-2804-430E-A706-3F047883ABDD}" srcId="{776C911D-D35A-43A6-A57B-FF6E554FC5FD}" destId="{0BCD0FC8-82CB-4EE9-8A0E-60A91E1C39A5}" srcOrd="1" destOrd="0" parTransId="{646E52B1-3103-4C6F-81F8-23DA5E5FE545}" sibTransId="{2184B53B-C997-421C-A176-BED611DEF7A8}"/>
    <dgm:cxn modelId="{6D6945D3-24D8-4444-8F72-BFF882F94868}" type="presOf" srcId="{0BCD0FC8-82CB-4EE9-8A0E-60A91E1C39A5}" destId="{510E1359-303A-4941-9F9B-DF9FEA6E4AFB}" srcOrd="0" destOrd="0" presId="urn:microsoft.com/office/officeart/2005/8/layout/venn1"/>
    <dgm:cxn modelId="{1919D807-5972-4EF6-8606-AC2363B7BEEC}" srcId="{776C911D-D35A-43A6-A57B-FF6E554FC5FD}" destId="{57B975E1-F829-488C-A1BE-529B51925566}" srcOrd="0" destOrd="0" parTransId="{F031EBA8-9137-4AF8-AB9E-1CC30DD6A7FE}" sibTransId="{E4C7CE14-2308-429C-ADFB-77FAD8DC3A59}"/>
    <dgm:cxn modelId="{581B582F-4180-4EE6-9A16-5EEB96D65309}" type="presOf" srcId="{0BCD0FC8-82CB-4EE9-8A0E-60A91E1C39A5}" destId="{BDCF0C25-8867-4F25-B825-95AE75DF8545}" srcOrd="1" destOrd="0" presId="urn:microsoft.com/office/officeart/2005/8/layout/venn1"/>
    <dgm:cxn modelId="{39C1C183-843E-407E-8B79-67329A7B4792}" type="presOf" srcId="{776C911D-D35A-43A6-A57B-FF6E554FC5FD}" destId="{832F0FE6-C3E6-4B3C-9B03-9DD8DA219347}" srcOrd="0" destOrd="0" presId="urn:microsoft.com/office/officeart/2005/8/layout/venn1"/>
    <dgm:cxn modelId="{2FBD2251-E5A0-47FB-A6E4-06FADA716AC4}" type="presOf" srcId="{57B975E1-F829-488C-A1BE-529B51925566}" destId="{57746C2A-6F93-464B-BFA8-0A9EA548EA4C}" srcOrd="0" destOrd="0" presId="urn:microsoft.com/office/officeart/2005/8/layout/venn1"/>
    <dgm:cxn modelId="{465BED5B-9FB0-4E46-BDCB-97990D836DDE}" type="presParOf" srcId="{832F0FE6-C3E6-4B3C-9B03-9DD8DA219347}" destId="{57746C2A-6F93-464B-BFA8-0A9EA548EA4C}" srcOrd="0" destOrd="0" presId="urn:microsoft.com/office/officeart/2005/8/layout/venn1"/>
    <dgm:cxn modelId="{6FDC07B7-F576-4F44-A4CC-85A3D241C4F3}" type="presParOf" srcId="{832F0FE6-C3E6-4B3C-9B03-9DD8DA219347}" destId="{230FD1A9-4C22-420D-BF58-0E76F38FD3DF}" srcOrd="1" destOrd="0" presId="urn:microsoft.com/office/officeart/2005/8/layout/venn1"/>
    <dgm:cxn modelId="{976D983E-7740-44AA-9AEF-8A88F48122EC}" type="presParOf" srcId="{832F0FE6-C3E6-4B3C-9B03-9DD8DA219347}" destId="{510E1359-303A-4941-9F9B-DF9FEA6E4AFB}" srcOrd="2" destOrd="0" presId="urn:microsoft.com/office/officeart/2005/8/layout/venn1"/>
    <dgm:cxn modelId="{A24E90FF-2E93-471E-9875-BFF83A8B615F}" type="presParOf" srcId="{832F0FE6-C3E6-4B3C-9B03-9DD8DA219347}" destId="{BDCF0C25-8867-4F25-B825-95AE75DF854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010A8-4BD4-4A15-AD3A-79796E98AA30}"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en-US"/>
        </a:p>
      </dgm:t>
    </dgm:pt>
    <dgm:pt modelId="{5EAA54A9-A1E4-4C05-AB66-F94683490AA7}">
      <dgm:prSet phldrT="[Text]"/>
      <dgm:spPr/>
      <dgm:t>
        <a:bodyPr/>
        <a:lstStyle/>
        <a:p>
          <a:r>
            <a:rPr lang="en-US" dirty="0" smtClean="0"/>
            <a:t>Wise Mind</a:t>
          </a:r>
          <a:endParaRPr lang="en-US" dirty="0"/>
        </a:p>
      </dgm:t>
    </dgm:pt>
    <dgm:pt modelId="{55A78493-85F4-4373-BF7A-46FA7C99997E}" type="parTrans" cxnId="{D975A423-4C22-4BDB-87A9-255AF986F83C}">
      <dgm:prSet/>
      <dgm:spPr/>
      <dgm:t>
        <a:bodyPr/>
        <a:lstStyle/>
        <a:p>
          <a:endParaRPr lang="en-US"/>
        </a:p>
      </dgm:t>
    </dgm:pt>
    <dgm:pt modelId="{D8CFCA96-0CE0-492B-8A1C-CA7EB3AD9D70}" type="sibTrans" cxnId="{D975A423-4C22-4BDB-87A9-255AF986F83C}">
      <dgm:prSet/>
      <dgm:spPr/>
      <dgm:t>
        <a:bodyPr/>
        <a:lstStyle/>
        <a:p>
          <a:endParaRPr lang="en-US"/>
        </a:p>
      </dgm:t>
    </dgm:pt>
    <dgm:pt modelId="{133A0AFF-588F-4BC2-B225-F5C2EB14DA1E}">
      <dgm:prSet phldrT="[Text]"/>
      <dgm:spPr/>
      <dgm:t>
        <a:bodyPr/>
        <a:lstStyle/>
        <a:p>
          <a:r>
            <a:rPr lang="en-US" dirty="0" smtClean="0"/>
            <a:t>Observe</a:t>
          </a:r>
          <a:endParaRPr lang="en-US" dirty="0"/>
        </a:p>
      </dgm:t>
    </dgm:pt>
    <dgm:pt modelId="{CF60CAC1-6441-4AD6-8798-1D5C93F68678}" type="parTrans" cxnId="{C62D8B26-D5C4-4383-944F-185C473025F3}">
      <dgm:prSet/>
      <dgm:spPr/>
      <dgm:t>
        <a:bodyPr/>
        <a:lstStyle/>
        <a:p>
          <a:endParaRPr lang="en-US"/>
        </a:p>
      </dgm:t>
    </dgm:pt>
    <dgm:pt modelId="{D6F0A8B2-77A0-461D-BA54-85CF1B2B3BE0}" type="sibTrans" cxnId="{C62D8B26-D5C4-4383-944F-185C473025F3}">
      <dgm:prSet/>
      <dgm:spPr/>
      <dgm:t>
        <a:bodyPr/>
        <a:lstStyle/>
        <a:p>
          <a:endParaRPr lang="en-US"/>
        </a:p>
      </dgm:t>
    </dgm:pt>
    <dgm:pt modelId="{8A88DB77-0F77-4CBA-B4B5-849970455E62}">
      <dgm:prSet phldrT="[Text]"/>
      <dgm:spPr/>
      <dgm:t>
        <a:bodyPr/>
        <a:lstStyle/>
        <a:p>
          <a:r>
            <a:rPr lang="en-US" dirty="0" smtClean="0"/>
            <a:t>Describe</a:t>
          </a:r>
          <a:endParaRPr lang="en-US" dirty="0"/>
        </a:p>
      </dgm:t>
    </dgm:pt>
    <dgm:pt modelId="{07BDC744-BABF-472E-87E0-32D69E8C5516}" type="parTrans" cxnId="{048DB9A8-EAF3-4907-AEF1-141A014FB02A}">
      <dgm:prSet/>
      <dgm:spPr/>
      <dgm:t>
        <a:bodyPr/>
        <a:lstStyle/>
        <a:p>
          <a:endParaRPr lang="en-US"/>
        </a:p>
      </dgm:t>
    </dgm:pt>
    <dgm:pt modelId="{052E0239-8766-4804-B2EF-93FB7A10AE81}" type="sibTrans" cxnId="{048DB9A8-EAF3-4907-AEF1-141A014FB02A}">
      <dgm:prSet/>
      <dgm:spPr/>
      <dgm:t>
        <a:bodyPr/>
        <a:lstStyle/>
        <a:p>
          <a:endParaRPr lang="en-US"/>
        </a:p>
      </dgm:t>
    </dgm:pt>
    <dgm:pt modelId="{1D9B3462-FB20-490C-BF8C-C96888E56552}">
      <dgm:prSet phldrT="[Text]"/>
      <dgm:spPr/>
      <dgm:t>
        <a:bodyPr/>
        <a:lstStyle/>
        <a:p>
          <a:r>
            <a:rPr lang="en-US" dirty="0" smtClean="0"/>
            <a:t>Don’t Judge</a:t>
          </a:r>
          <a:endParaRPr lang="en-US" dirty="0"/>
        </a:p>
      </dgm:t>
    </dgm:pt>
    <dgm:pt modelId="{46174D9E-3C22-4473-A91E-881268B68CA6}" type="parTrans" cxnId="{5C4A541A-CBC0-4AAE-8FC0-0B2C77EFE846}">
      <dgm:prSet/>
      <dgm:spPr/>
      <dgm:t>
        <a:bodyPr/>
        <a:lstStyle/>
        <a:p>
          <a:endParaRPr lang="en-US"/>
        </a:p>
      </dgm:t>
    </dgm:pt>
    <dgm:pt modelId="{E8A36A96-E7EC-4C04-A8A7-228709980925}" type="sibTrans" cxnId="{5C4A541A-CBC0-4AAE-8FC0-0B2C77EFE846}">
      <dgm:prSet/>
      <dgm:spPr/>
      <dgm:t>
        <a:bodyPr/>
        <a:lstStyle/>
        <a:p>
          <a:endParaRPr lang="en-US"/>
        </a:p>
      </dgm:t>
    </dgm:pt>
    <dgm:pt modelId="{18B05527-F759-47F9-9CD2-A1D12E0F3B42}">
      <dgm:prSet phldrT="[Text]"/>
      <dgm:spPr/>
      <dgm:t>
        <a:bodyPr/>
        <a:lstStyle/>
        <a:p>
          <a:r>
            <a:rPr lang="en-US" dirty="0" smtClean="0"/>
            <a:t>Participate &amp; Focus</a:t>
          </a:r>
          <a:endParaRPr lang="en-US" dirty="0"/>
        </a:p>
      </dgm:t>
    </dgm:pt>
    <dgm:pt modelId="{18B67694-2524-4A15-8CB5-49018133C974}" type="parTrans" cxnId="{F0D20048-ECC5-4239-B648-FD201C65B942}">
      <dgm:prSet/>
      <dgm:spPr/>
      <dgm:t>
        <a:bodyPr/>
        <a:lstStyle/>
        <a:p>
          <a:endParaRPr lang="en-US"/>
        </a:p>
      </dgm:t>
    </dgm:pt>
    <dgm:pt modelId="{EAEB9889-B3AF-4417-A459-B70DFFB5FFA0}" type="sibTrans" cxnId="{F0D20048-ECC5-4239-B648-FD201C65B942}">
      <dgm:prSet/>
      <dgm:spPr/>
      <dgm:t>
        <a:bodyPr/>
        <a:lstStyle/>
        <a:p>
          <a:endParaRPr lang="en-US"/>
        </a:p>
      </dgm:t>
    </dgm:pt>
    <dgm:pt modelId="{DB972E27-EFF7-4408-AF26-BF01B9558E99}" type="pres">
      <dgm:prSet presAssocID="{656010A8-4BD4-4A15-AD3A-79796E98AA30}" presName="diagram" presStyleCnt="0">
        <dgm:presLayoutVars>
          <dgm:chMax val="1"/>
          <dgm:dir/>
          <dgm:animLvl val="ctr"/>
          <dgm:resizeHandles val="exact"/>
        </dgm:presLayoutVars>
      </dgm:prSet>
      <dgm:spPr/>
      <dgm:t>
        <a:bodyPr/>
        <a:lstStyle/>
        <a:p>
          <a:endParaRPr lang="en-US"/>
        </a:p>
      </dgm:t>
    </dgm:pt>
    <dgm:pt modelId="{20EDE349-E506-4921-8C14-D66AB897993C}" type="pres">
      <dgm:prSet presAssocID="{656010A8-4BD4-4A15-AD3A-79796E98AA30}" presName="matrix" presStyleCnt="0"/>
      <dgm:spPr/>
    </dgm:pt>
    <dgm:pt modelId="{2CD543DE-D9EE-40CB-9C63-9616E3C80B66}" type="pres">
      <dgm:prSet presAssocID="{656010A8-4BD4-4A15-AD3A-79796E98AA30}" presName="tile1" presStyleLbl="node1" presStyleIdx="0" presStyleCnt="4"/>
      <dgm:spPr/>
      <dgm:t>
        <a:bodyPr/>
        <a:lstStyle/>
        <a:p>
          <a:endParaRPr lang="en-US"/>
        </a:p>
      </dgm:t>
    </dgm:pt>
    <dgm:pt modelId="{3A9F61FD-AB78-4CD7-8B79-4B7E0A62439C}" type="pres">
      <dgm:prSet presAssocID="{656010A8-4BD4-4A15-AD3A-79796E98AA30}" presName="tile1text" presStyleLbl="node1" presStyleIdx="0" presStyleCnt="4">
        <dgm:presLayoutVars>
          <dgm:chMax val="0"/>
          <dgm:chPref val="0"/>
          <dgm:bulletEnabled val="1"/>
        </dgm:presLayoutVars>
      </dgm:prSet>
      <dgm:spPr/>
      <dgm:t>
        <a:bodyPr/>
        <a:lstStyle/>
        <a:p>
          <a:endParaRPr lang="en-US"/>
        </a:p>
      </dgm:t>
    </dgm:pt>
    <dgm:pt modelId="{FE1078DF-3888-4349-AC48-23BCCD40F697}" type="pres">
      <dgm:prSet presAssocID="{656010A8-4BD4-4A15-AD3A-79796E98AA30}" presName="tile2" presStyleLbl="node1" presStyleIdx="1" presStyleCnt="4"/>
      <dgm:spPr/>
      <dgm:t>
        <a:bodyPr/>
        <a:lstStyle/>
        <a:p>
          <a:endParaRPr lang="en-US"/>
        </a:p>
      </dgm:t>
    </dgm:pt>
    <dgm:pt modelId="{5715971D-4D6D-4017-9EAC-FEFFFA1302C0}" type="pres">
      <dgm:prSet presAssocID="{656010A8-4BD4-4A15-AD3A-79796E98AA30}" presName="tile2text" presStyleLbl="node1" presStyleIdx="1" presStyleCnt="4">
        <dgm:presLayoutVars>
          <dgm:chMax val="0"/>
          <dgm:chPref val="0"/>
          <dgm:bulletEnabled val="1"/>
        </dgm:presLayoutVars>
      </dgm:prSet>
      <dgm:spPr/>
      <dgm:t>
        <a:bodyPr/>
        <a:lstStyle/>
        <a:p>
          <a:endParaRPr lang="en-US"/>
        </a:p>
      </dgm:t>
    </dgm:pt>
    <dgm:pt modelId="{20C2B2EF-D97D-4D4F-8EBE-8CE1C577D716}" type="pres">
      <dgm:prSet presAssocID="{656010A8-4BD4-4A15-AD3A-79796E98AA30}" presName="tile3" presStyleLbl="node1" presStyleIdx="2" presStyleCnt="4"/>
      <dgm:spPr/>
      <dgm:t>
        <a:bodyPr/>
        <a:lstStyle/>
        <a:p>
          <a:endParaRPr lang="en-US"/>
        </a:p>
      </dgm:t>
    </dgm:pt>
    <dgm:pt modelId="{7BE52F0B-52D0-458A-B371-7C4AD3FE456C}" type="pres">
      <dgm:prSet presAssocID="{656010A8-4BD4-4A15-AD3A-79796E98AA30}" presName="tile3text" presStyleLbl="node1" presStyleIdx="2" presStyleCnt="4">
        <dgm:presLayoutVars>
          <dgm:chMax val="0"/>
          <dgm:chPref val="0"/>
          <dgm:bulletEnabled val="1"/>
        </dgm:presLayoutVars>
      </dgm:prSet>
      <dgm:spPr/>
      <dgm:t>
        <a:bodyPr/>
        <a:lstStyle/>
        <a:p>
          <a:endParaRPr lang="en-US"/>
        </a:p>
      </dgm:t>
    </dgm:pt>
    <dgm:pt modelId="{EA1540EA-6252-4F46-AB45-FC2A21E4E4F2}" type="pres">
      <dgm:prSet presAssocID="{656010A8-4BD4-4A15-AD3A-79796E98AA30}" presName="tile4" presStyleLbl="node1" presStyleIdx="3" presStyleCnt="4"/>
      <dgm:spPr/>
      <dgm:t>
        <a:bodyPr/>
        <a:lstStyle/>
        <a:p>
          <a:endParaRPr lang="en-US"/>
        </a:p>
      </dgm:t>
    </dgm:pt>
    <dgm:pt modelId="{C11125B5-4A16-4132-B509-3B44191931EC}" type="pres">
      <dgm:prSet presAssocID="{656010A8-4BD4-4A15-AD3A-79796E98AA30}" presName="tile4text" presStyleLbl="node1" presStyleIdx="3" presStyleCnt="4">
        <dgm:presLayoutVars>
          <dgm:chMax val="0"/>
          <dgm:chPref val="0"/>
          <dgm:bulletEnabled val="1"/>
        </dgm:presLayoutVars>
      </dgm:prSet>
      <dgm:spPr/>
      <dgm:t>
        <a:bodyPr/>
        <a:lstStyle/>
        <a:p>
          <a:endParaRPr lang="en-US"/>
        </a:p>
      </dgm:t>
    </dgm:pt>
    <dgm:pt modelId="{4A3649F4-C702-45D4-B3B3-407198BAE439}" type="pres">
      <dgm:prSet presAssocID="{656010A8-4BD4-4A15-AD3A-79796E98AA30}" presName="centerTile" presStyleLbl="fgShp" presStyleIdx="0" presStyleCnt="1">
        <dgm:presLayoutVars>
          <dgm:chMax val="0"/>
          <dgm:chPref val="0"/>
        </dgm:presLayoutVars>
      </dgm:prSet>
      <dgm:spPr/>
      <dgm:t>
        <a:bodyPr/>
        <a:lstStyle/>
        <a:p>
          <a:endParaRPr lang="en-US"/>
        </a:p>
      </dgm:t>
    </dgm:pt>
  </dgm:ptLst>
  <dgm:cxnLst>
    <dgm:cxn modelId="{87BA4259-8CDE-456B-9101-0C138CE96E07}" type="presOf" srcId="{1D9B3462-FB20-490C-BF8C-C96888E56552}" destId="{7BE52F0B-52D0-458A-B371-7C4AD3FE456C}" srcOrd="1" destOrd="0" presId="urn:microsoft.com/office/officeart/2005/8/layout/matrix1"/>
    <dgm:cxn modelId="{6B0E9040-A6DC-4008-A8A9-86C1FBD8659C}" type="presOf" srcId="{18B05527-F759-47F9-9CD2-A1D12E0F3B42}" destId="{C11125B5-4A16-4132-B509-3B44191931EC}" srcOrd="1" destOrd="0" presId="urn:microsoft.com/office/officeart/2005/8/layout/matrix1"/>
    <dgm:cxn modelId="{E62FDF02-2215-4F35-9F83-3617D5FAF2A6}" type="presOf" srcId="{18B05527-F759-47F9-9CD2-A1D12E0F3B42}" destId="{EA1540EA-6252-4F46-AB45-FC2A21E4E4F2}" srcOrd="0" destOrd="0" presId="urn:microsoft.com/office/officeart/2005/8/layout/matrix1"/>
    <dgm:cxn modelId="{A8EB587C-D488-46BA-908F-ABEF7B0D5093}" type="presOf" srcId="{656010A8-4BD4-4A15-AD3A-79796E98AA30}" destId="{DB972E27-EFF7-4408-AF26-BF01B9558E99}" srcOrd="0" destOrd="0" presId="urn:microsoft.com/office/officeart/2005/8/layout/matrix1"/>
    <dgm:cxn modelId="{5C4A541A-CBC0-4AAE-8FC0-0B2C77EFE846}" srcId="{5EAA54A9-A1E4-4C05-AB66-F94683490AA7}" destId="{1D9B3462-FB20-490C-BF8C-C96888E56552}" srcOrd="2" destOrd="0" parTransId="{46174D9E-3C22-4473-A91E-881268B68CA6}" sibTransId="{E8A36A96-E7EC-4C04-A8A7-228709980925}"/>
    <dgm:cxn modelId="{F0D20048-ECC5-4239-B648-FD201C65B942}" srcId="{5EAA54A9-A1E4-4C05-AB66-F94683490AA7}" destId="{18B05527-F759-47F9-9CD2-A1D12E0F3B42}" srcOrd="3" destOrd="0" parTransId="{18B67694-2524-4A15-8CB5-49018133C974}" sibTransId="{EAEB9889-B3AF-4417-A459-B70DFFB5FFA0}"/>
    <dgm:cxn modelId="{2904852D-61C8-4482-81A1-BC6721AC3BFA}" type="presOf" srcId="{133A0AFF-588F-4BC2-B225-F5C2EB14DA1E}" destId="{2CD543DE-D9EE-40CB-9C63-9616E3C80B66}" srcOrd="0" destOrd="0" presId="urn:microsoft.com/office/officeart/2005/8/layout/matrix1"/>
    <dgm:cxn modelId="{048DB9A8-EAF3-4907-AEF1-141A014FB02A}" srcId="{5EAA54A9-A1E4-4C05-AB66-F94683490AA7}" destId="{8A88DB77-0F77-4CBA-B4B5-849970455E62}" srcOrd="1" destOrd="0" parTransId="{07BDC744-BABF-472E-87E0-32D69E8C5516}" sibTransId="{052E0239-8766-4804-B2EF-93FB7A10AE81}"/>
    <dgm:cxn modelId="{D975A423-4C22-4BDB-87A9-255AF986F83C}" srcId="{656010A8-4BD4-4A15-AD3A-79796E98AA30}" destId="{5EAA54A9-A1E4-4C05-AB66-F94683490AA7}" srcOrd="0" destOrd="0" parTransId="{55A78493-85F4-4373-BF7A-46FA7C99997E}" sibTransId="{D8CFCA96-0CE0-492B-8A1C-CA7EB3AD9D70}"/>
    <dgm:cxn modelId="{78A8362A-0F1A-4F6E-81AA-D0F42EB68D27}" type="presOf" srcId="{8A88DB77-0F77-4CBA-B4B5-849970455E62}" destId="{5715971D-4D6D-4017-9EAC-FEFFFA1302C0}" srcOrd="1" destOrd="0" presId="urn:microsoft.com/office/officeart/2005/8/layout/matrix1"/>
    <dgm:cxn modelId="{C62D8B26-D5C4-4383-944F-185C473025F3}" srcId="{5EAA54A9-A1E4-4C05-AB66-F94683490AA7}" destId="{133A0AFF-588F-4BC2-B225-F5C2EB14DA1E}" srcOrd="0" destOrd="0" parTransId="{CF60CAC1-6441-4AD6-8798-1D5C93F68678}" sibTransId="{D6F0A8B2-77A0-461D-BA54-85CF1B2B3BE0}"/>
    <dgm:cxn modelId="{0F2439D4-EAC8-4983-8C9C-EDE3CADDF31B}" type="presOf" srcId="{8A88DB77-0F77-4CBA-B4B5-849970455E62}" destId="{FE1078DF-3888-4349-AC48-23BCCD40F697}" srcOrd="0" destOrd="0" presId="urn:microsoft.com/office/officeart/2005/8/layout/matrix1"/>
    <dgm:cxn modelId="{16AEE0E1-100D-4CAD-A435-5D9E85BB80C2}" type="presOf" srcId="{1D9B3462-FB20-490C-BF8C-C96888E56552}" destId="{20C2B2EF-D97D-4D4F-8EBE-8CE1C577D716}" srcOrd="0" destOrd="0" presId="urn:microsoft.com/office/officeart/2005/8/layout/matrix1"/>
    <dgm:cxn modelId="{BAB196B0-2EE3-43A9-8849-D4F93CCC6146}" type="presOf" srcId="{133A0AFF-588F-4BC2-B225-F5C2EB14DA1E}" destId="{3A9F61FD-AB78-4CD7-8B79-4B7E0A62439C}" srcOrd="1" destOrd="0" presId="urn:microsoft.com/office/officeart/2005/8/layout/matrix1"/>
    <dgm:cxn modelId="{2A02A893-18B7-4D03-9389-84E132152A0D}" type="presOf" srcId="{5EAA54A9-A1E4-4C05-AB66-F94683490AA7}" destId="{4A3649F4-C702-45D4-B3B3-407198BAE439}" srcOrd="0" destOrd="0" presId="urn:microsoft.com/office/officeart/2005/8/layout/matrix1"/>
    <dgm:cxn modelId="{9B7AE3A4-B252-4BF4-8CC5-B6B5C6890FA1}" type="presParOf" srcId="{DB972E27-EFF7-4408-AF26-BF01B9558E99}" destId="{20EDE349-E506-4921-8C14-D66AB897993C}" srcOrd="0" destOrd="0" presId="urn:microsoft.com/office/officeart/2005/8/layout/matrix1"/>
    <dgm:cxn modelId="{A4DEE59C-38A3-443F-BD68-9358D031CB40}" type="presParOf" srcId="{20EDE349-E506-4921-8C14-D66AB897993C}" destId="{2CD543DE-D9EE-40CB-9C63-9616E3C80B66}" srcOrd="0" destOrd="0" presId="urn:microsoft.com/office/officeart/2005/8/layout/matrix1"/>
    <dgm:cxn modelId="{A12D65A4-3DBA-4F5C-8B74-A133307D1A8D}" type="presParOf" srcId="{20EDE349-E506-4921-8C14-D66AB897993C}" destId="{3A9F61FD-AB78-4CD7-8B79-4B7E0A62439C}" srcOrd="1" destOrd="0" presId="urn:microsoft.com/office/officeart/2005/8/layout/matrix1"/>
    <dgm:cxn modelId="{A92FA4BE-6E7F-4829-8C4A-9E68A38CDC03}" type="presParOf" srcId="{20EDE349-E506-4921-8C14-D66AB897993C}" destId="{FE1078DF-3888-4349-AC48-23BCCD40F697}" srcOrd="2" destOrd="0" presId="urn:microsoft.com/office/officeart/2005/8/layout/matrix1"/>
    <dgm:cxn modelId="{99DC123C-7157-40B7-A70C-7E3C61B02420}" type="presParOf" srcId="{20EDE349-E506-4921-8C14-D66AB897993C}" destId="{5715971D-4D6D-4017-9EAC-FEFFFA1302C0}" srcOrd="3" destOrd="0" presId="urn:microsoft.com/office/officeart/2005/8/layout/matrix1"/>
    <dgm:cxn modelId="{017A79E5-293E-4151-9D58-8FB25C29F90E}" type="presParOf" srcId="{20EDE349-E506-4921-8C14-D66AB897993C}" destId="{20C2B2EF-D97D-4D4F-8EBE-8CE1C577D716}" srcOrd="4" destOrd="0" presId="urn:microsoft.com/office/officeart/2005/8/layout/matrix1"/>
    <dgm:cxn modelId="{6A2AA692-133C-4004-AFC0-B931EC6E2EB2}" type="presParOf" srcId="{20EDE349-E506-4921-8C14-D66AB897993C}" destId="{7BE52F0B-52D0-458A-B371-7C4AD3FE456C}" srcOrd="5" destOrd="0" presId="urn:microsoft.com/office/officeart/2005/8/layout/matrix1"/>
    <dgm:cxn modelId="{2B695960-1BDF-440C-BFA0-F9DC948DB368}" type="presParOf" srcId="{20EDE349-E506-4921-8C14-D66AB897993C}" destId="{EA1540EA-6252-4F46-AB45-FC2A21E4E4F2}" srcOrd="6" destOrd="0" presId="urn:microsoft.com/office/officeart/2005/8/layout/matrix1"/>
    <dgm:cxn modelId="{EA74CF59-4B25-4E66-A985-9B18B559D324}" type="presParOf" srcId="{20EDE349-E506-4921-8C14-D66AB897993C}" destId="{C11125B5-4A16-4132-B509-3B44191931EC}" srcOrd="7" destOrd="0" presId="urn:microsoft.com/office/officeart/2005/8/layout/matrix1"/>
    <dgm:cxn modelId="{8A5CB117-CB20-41A8-9489-1FF56F980D50}" type="presParOf" srcId="{DB972E27-EFF7-4408-AF26-BF01B9558E99}" destId="{4A3649F4-C702-45D4-B3B3-407198BAE43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AD359-D8B1-49A5-BB18-663E7BC19942}"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92F16359-133C-46B1-8986-1A8179375CBA}">
      <dgm:prSet phldrT="[Text]"/>
      <dgm:spPr/>
      <dgm:t>
        <a:bodyPr/>
        <a:lstStyle/>
        <a:p>
          <a:r>
            <a:rPr lang="en-US" dirty="0" smtClean="0"/>
            <a:t>Pain</a:t>
          </a:r>
          <a:endParaRPr lang="en-US" dirty="0"/>
        </a:p>
      </dgm:t>
    </dgm:pt>
    <dgm:pt modelId="{7C488E9D-E10F-4022-86E5-837AFB3213AB}" type="parTrans" cxnId="{109621B1-97F6-420A-9032-24C770219B45}">
      <dgm:prSet/>
      <dgm:spPr/>
      <dgm:t>
        <a:bodyPr/>
        <a:lstStyle/>
        <a:p>
          <a:endParaRPr lang="en-US"/>
        </a:p>
      </dgm:t>
    </dgm:pt>
    <dgm:pt modelId="{AC3E3CCF-435F-4610-A4FC-CBEFAB1F234D}" type="sibTrans" cxnId="{109621B1-97F6-420A-9032-24C770219B45}">
      <dgm:prSet/>
      <dgm:spPr/>
      <dgm:t>
        <a:bodyPr/>
        <a:lstStyle/>
        <a:p>
          <a:endParaRPr lang="en-US"/>
        </a:p>
      </dgm:t>
    </dgm:pt>
    <dgm:pt modelId="{E15CE1F0-6B2C-4BE5-B16B-A610DB1A5B23}">
      <dgm:prSet phldrT="[Text]"/>
      <dgm:spPr/>
      <dgm:t>
        <a:bodyPr/>
        <a:lstStyle/>
        <a:p>
          <a:r>
            <a:rPr lang="en-US" dirty="0" smtClean="0"/>
            <a:t>Avoidance</a:t>
          </a:r>
          <a:endParaRPr lang="en-US" dirty="0"/>
        </a:p>
      </dgm:t>
    </dgm:pt>
    <dgm:pt modelId="{CE905A65-856D-49C7-AABC-209DB1C422F2}" type="parTrans" cxnId="{1E3CF21A-8AC8-4FD1-96BA-EFBF463062B8}">
      <dgm:prSet/>
      <dgm:spPr/>
      <dgm:t>
        <a:bodyPr/>
        <a:lstStyle/>
        <a:p>
          <a:endParaRPr lang="en-US"/>
        </a:p>
      </dgm:t>
    </dgm:pt>
    <dgm:pt modelId="{2009D8E2-1431-4594-B05E-360ABD985455}" type="sibTrans" cxnId="{1E3CF21A-8AC8-4FD1-96BA-EFBF463062B8}">
      <dgm:prSet/>
      <dgm:spPr/>
      <dgm:t>
        <a:bodyPr/>
        <a:lstStyle/>
        <a:p>
          <a:endParaRPr lang="en-US"/>
        </a:p>
      </dgm:t>
    </dgm:pt>
    <dgm:pt modelId="{413EF030-B631-4820-95CA-5274CCB7348C}">
      <dgm:prSet phldrT="[Text]"/>
      <dgm:spPr/>
      <dgm:t>
        <a:bodyPr/>
        <a:lstStyle/>
        <a:p>
          <a:r>
            <a:rPr lang="en-US" dirty="0" smtClean="0"/>
            <a:t>Suffering</a:t>
          </a:r>
          <a:endParaRPr lang="en-US" dirty="0"/>
        </a:p>
      </dgm:t>
    </dgm:pt>
    <dgm:pt modelId="{D21154BC-378D-4430-87FC-555FF335A3CF}" type="parTrans" cxnId="{6726A008-A489-414B-85D2-87F8D1E0FFFB}">
      <dgm:prSet/>
      <dgm:spPr/>
      <dgm:t>
        <a:bodyPr/>
        <a:lstStyle/>
        <a:p>
          <a:endParaRPr lang="en-US"/>
        </a:p>
      </dgm:t>
    </dgm:pt>
    <dgm:pt modelId="{09DC7663-8398-4682-BC92-474AB181A870}" type="sibTrans" cxnId="{6726A008-A489-414B-85D2-87F8D1E0FFFB}">
      <dgm:prSet/>
      <dgm:spPr/>
      <dgm:t>
        <a:bodyPr/>
        <a:lstStyle/>
        <a:p>
          <a:endParaRPr lang="en-US"/>
        </a:p>
      </dgm:t>
    </dgm:pt>
    <dgm:pt modelId="{3C78E5A0-DF2F-4E7C-9BEE-C3FF0C612063}">
      <dgm:prSet phldrT="[Text]"/>
      <dgm:spPr/>
      <dgm:t>
        <a:bodyPr/>
        <a:lstStyle/>
        <a:p>
          <a:r>
            <a:rPr lang="en-US" dirty="0" smtClean="0"/>
            <a:t>Pain</a:t>
          </a:r>
          <a:endParaRPr lang="en-US" dirty="0"/>
        </a:p>
      </dgm:t>
    </dgm:pt>
    <dgm:pt modelId="{9873FC32-05BB-4794-96EA-E4CEAC811650}" type="parTrans" cxnId="{46DE1A19-D212-42D6-BE6B-BB6928CD24B4}">
      <dgm:prSet/>
      <dgm:spPr/>
      <dgm:t>
        <a:bodyPr/>
        <a:lstStyle/>
        <a:p>
          <a:endParaRPr lang="en-US"/>
        </a:p>
      </dgm:t>
    </dgm:pt>
    <dgm:pt modelId="{BAA6DFE9-F24B-46C0-9F4F-FEA26AC8C653}" type="sibTrans" cxnId="{46DE1A19-D212-42D6-BE6B-BB6928CD24B4}">
      <dgm:prSet/>
      <dgm:spPr/>
      <dgm:t>
        <a:bodyPr/>
        <a:lstStyle/>
        <a:p>
          <a:endParaRPr lang="en-US"/>
        </a:p>
      </dgm:t>
    </dgm:pt>
    <dgm:pt modelId="{F238F706-A9BE-491D-9139-8201D82EADD0}">
      <dgm:prSet phldrT="[Text]"/>
      <dgm:spPr/>
      <dgm:t>
        <a:bodyPr/>
        <a:lstStyle/>
        <a:p>
          <a:r>
            <a:rPr lang="en-US" dirty="0" smtClean="0"/>
            <a:t>Acceptance</a:t>
          </a:r>
          <a:endParaRPr lang="en-US" dirty="0"/>
        </a:p>
      </dgm:t>
    </dgm:pt>
    <dgm:pt modelId="{B65A3511-5BBB-46E8-9379-EC1CFC2F824F}" type="parTrans" cxnId="{15B0C71E-45A2-4917-946B-C00524A45FDB}">
      <dgm:prSet/>
      <dgm:spPr/>
      <dgm:t>
        <a:bodyPr/>
        <a:lstStyle/>
        <a:p>
          <a:endParaRPr lang="en-US"/>
        </a:p>
      </dgm:t>
    </dgm:pt>
    <dgm:pt modelId="{3AC0CCC5-A659-42E2-930F-542B24C2463B}" type="sibTrans" cxnId="{15B0C71E-45A2-4917-946B-C00524A45FDB}">
      <dgm:prSet/>
      <dgm:spPr/>
      <dgm:t>
        <a:bodyPr/>
        <a:lstStyle/>
        <a:p>
          <a:endParaRPr lang="en-US"/>
        </a:p>
      </dgm:t>
    </dgm:pt>
    <dgm:pt modelId="{6BFF6F44-56BA-4641-BBFE-5325F2DADE82}">
      <dgm:prSet phldrT="[Text]"/>
      <dgm:spPr/>
      <dgm:t>
        <a:bodyPr/>
        <a:lstStyle/>
        <a:p>
          <a:r>
            <a:rPr lang="en-US" dirty="0" smtClean="0"/>
            <a:t>Healing</a:t>
          </a:r>
          <a:endParaRPr lang="en-US" dirty="0"/>
        </a:p>
      </dgm:t>
    </dgm:pt>
    <dgm:pt modelId="{118E86A9-5438-4C69-8984-1D75EEB4B3EF}" type="parTrans" cxnId="{260330CF-835D-4711-BF02-84F64CEC656E}">
      <dgm:prSet/>
      <dgm:spPr/>
      <dgm:t>
        <a:bodyPr/>
        <a:lstStyle/>
        <a:p>
          <a:endParaRPr lang="en-US"/>
        </a:p>
      </dgm:t>
    </dgm:pt>
    <dgm:pt modelId="{7D8350F8-D67A-4623-83C0-515EB3983B12}" type="sibTrans" cxnId="{260330CF-835D-4711-BF02-84F64CEC656E}">
      <dgm:prSet/>
      <dgm:spPr/>
      <dgm:t>
        <a:bodyPr/>
        <a:lstStyle/>
        <a:p>
          <a:endParaRPr lang="en-US"/>
        </a:p>
      </dgm:t>
    </dgm:pt>
    <dgm:pt modelId="{DF2A0193-92D0-44FC-A0BB-07BCC4376E3C}" type="pres">
      <dgm:prSet presAssocID="{AA3AD359-D8B1-49A5-BB18-663E7BC19942}" presName="Name0" presStyleCnt="0">
        <dgm:presLayoutVars>
          <dgm:dir/>
          <dgm:animLvl val="lvl"/>
          <dgm:resizeHandles val="exact"/>
        </dgm:presLayoutVars>
      </dgm:prSet>
      <dgm:spPr/>
      <dgm:t>
        <a:bodyPr/>
        <a:lstStyle/>
        <a:p>
          <a:endParaRPr lang="en-US"/>
        </a:p>
      </dgm:t>
    </dgm:pt>
    <dgm:pt modelId="{D8DA9FD6-600E-42FD-BFDF-1F60B378F8AD}" type="pres">
      <dgm:prSet presAssocID="{92F16359-133C-46B1-8986-1A8179375CBA}" presName="vertFlow" presStyleCnt="0"/>
      <dgm:spPr/>
    </dgm:pt>
    <dgm:pt modelId="{59260DC9-2581-436A-8E38-4376E149135B}" type="pres">
      <dgm:prSet presAssocID="{92F16359-133C-46B1-8986-1A8179375CBA}" presName="header" presStyleLbl="node1" presStyleIdx="0" presStyleCnt="2" custLinFactY="-68255" custLinFactNeighborX="-1006" custLinFactNeighborY="-100000"/>
      <dgm:spPr/>
      <dgm:t>
        <a:bodyPr/>
        <a:lstStyle/>
        <a:p>
          <a:endParaRPr lang="en-US"/>
        </a:p>
      </dgm:t>
    </dgm:pt>
    <dgm:pt modelId="{0EE5DFB0-3B74-4B24-9892-0B58133C82EB}" type="pres">
      <dgm:prSet presAssocID="{CE905A65-856D-49C7-AABC-209DB1C422F2}" presName="parTrans" presStyleLbl="sibTrans2D1" presStyleIdx="0" presStyleCnt="4"/>
      <dgm:spPr/>
      <dgm:t>
        <a:bodyPr/>
        <a:lstStyle/>
        <a:p>
          <a:endParaRPr lang="en-US"/>
        </a:p>
      </dgm:t>
    </dgm:pt>
    <dgm:pt modelId="{430619DE-D09B-4D85-9F8A-E5D22378F1E0}" type="pres">
      <dgm:prSet presAssocID="{E15CE1F0-6B2C-4BE5-B16B-A610DB1A5B23}" presName="child" presStyleLbl="alignAccFollowNode1" presStyleIdx="0" presStyleCnt="4">
        <dgm:presLayoutVars>
          <dgm:chMax val="0"/>
          <dgm:bulletEnabled val="1"/>
        </dgm:presLayoutVars>
      </dgm:prSet>
      <dgm:spPr/>
      <dgm:t>
        <a:bodyPr/>
        <a:lstStyle/>
        <a:p>
          <a:endParaRPr lang="en-US"/>
        </a:p>
      </dgm:t>
    </dgm:pt>
    <dgm:pt modelId="{9A90323C-FA06-49DF-87A2-5A1513E78ED7}" type="pres">
      <dgm:prSet presAssocID="{2009D8E2-1431-4594-B05E-360ABD985455}" presName="sibTrans" presStyleLbl="sibTrans2D1" presStyleIdx="1" presStyleCnt="4"/>
      <dgm:spPr/>
      <dgm:t>
        <a:bodyPr/>
        <a:lstStyle/>
        <a:p>
          <a:endParaRPr lang="en-US"/>
        </a:p>
      </dgm:t>
    </dgm:pt>
    <dgm:pt modelId="{DFF8BA6A-1E13-4989-B932-48779A673BDC}" type="pres">
      <dgm:prSet presAssocID="{413EF030-B631-4820-95CA-5274CCB7348C}" presName="child" presStyleLbl="alignAccFollowNode1" presStyleIdx="1" presStyleCnt="4">
        <dgm:presLayoutVars>
          <dgm:chMax val="0"/>
          <dgm:bulletEnabled val="1"/>
        </dgm:presLayoutVars>
      </dgm:prSet>
      <dgm:spPr/>
      <dgm:t>
        <a:bodyPr/>
        <a:lstStyle/>
        <a:p>
          <a:endParaRPr lang="en-US"/>
        </a:p>
      </dgm:t>
    </dgm:pt>
    <dgm:pt modelId="{D2B1082E-C588-46DA-A63A-DBFB310785B5}" type="pres">
      <dgm:prSet presAssocID="{92F16359-133C-46B1-8986-1A8179375CBA}" presName="hSp" presStyleCnt="0"/>
      <dgm:spPr/>
    </dgm:pt>
    <dgm:pt modelId="{B2F74296-52B3-4130-80BD-7531A75825D5}" type="pres">
      <dgm:prSet presAssocID="{3C78E5A0-DF2F-4E7C-9BEE-C3FF0C612063}" presName="vertFlow" presStyleCnt="0"/>
      <dgm:spPr/>
    </dgm:pt>
    <dgm:pt modelId="{D44438F7-A9E2-4F5A-BBF3-2D6C0E53B303}" type="pres">
      <dgm:prSet presAssocID="{3C78E5A0-DF2F-4E7C-9BEE-C3FF0C612063}" presName="header" presStyleLbl="node1" presStyleIdx="1" presStyleCnt="2"/>
      <dgm:spPr/>
      <dgm:t>
        <a:bodyPr/>
        <a:lstStyle/>
        <a:p>
          <a:endParaRPr lang="en-US"/>
        </a:p>
      </dgm:t>
    </dgm:pt>
    <dgm:pt modelId="{1494F2BC-2AAA-4996-BB66-7F776EE90DD3}" type="pres">
      <dgm:prSet presAssocID="{B65A3511-5BBB-46E8-9379-EC1CFC2F824F}" presName="parTrans" presStyleLbl="sibTrans2D1" presStyleIdx="2" presStyleCnt="4"/>
      <dgm:spPr/>
      <dgm:t>
        <a:bodyPr/>
        <a:lstStyle/>
        <a:p>
          <a:endParaRPr lang="en-US"/>
        </a:p>
      </dgm:t>
    </dgm:pt>
    <dgm:pt modelId="{B2824166-65FC-42EE-A727-BFCEA11AB1D3}" type="pres">
      <dgm:prSet presAssocID="{F238F706-A9BE-491D-9139-8201D82EADD0}" presName="child" presStyleLbl="alignAccFollowNode1" presStyleIdx="2" presStyleCnt="4">
        <dgm:presLayoutVars>
          <dgm:chMax val="0"/>
          <dgm:bulletEnabled val="1"/>
        </dgm:presLayoutVars>
      </dgm:prSet>
      <dgm:spPr/>
      <dgm:t>
        <a:bodyPr/>
        <a:lstStyle/>
        <a:p>
          <a:endParaRPr lang="en-US"/>
        </a:p>
      </dgm:t>
    </dgm:pt>
    <dgm:pt modelId="{237F82A2-5BBE-45FA-845C-03DEF3239B13}" type="pres">
      <dgm:prSet presAssocID="{3AC0CCC5-A659-42E2-930F-542B24C2463B}" presName="sibTrans" presStyleLbl="sibTrans2D1" presStyleIdx="3" presStyleCnt="4"/>
      <dgm:spPr/>
      <dgm:t>
        <a:bodyPr/>
        <a:lstStyle/>
        <a:p>
          <a:endParaRPr lang="en-US"/>
        </a:p>
      </dgm:t>
    </dgm:pt>
    <dgm:pt modelId="{1A4EDCC5-B1CF-47C4-8223-461F97A4F5AD}" type="pres">
      <dgm:prSet presAssocID="{6BFF6F44-56BA-4641-BBFE-5325F2DADE82}" presName="child" presStyleLbl="alignAccFollowNode1" presStyleIdx="3" presStyleCnt="4">
        <dgm:presLayoutVars>
          <dgm:chMax val="0"/>
          <dgm:bulletEnabled val="1"/>
        </dgm:presLayoutVars>
      </dgm:prSet>
      <dgm:spPr/>
      <dgm:t>
        <a:bodyPr/>
        <a:lstStyle/>
        <a:p>
          <a:endParaRPr lang="en-US"/>
        </a:p>
      </dgm:t>
    </dgm:pt>
  </dgm:ptLst>
  <dgm:cxnLst>
    <dgm:cxn modelId="{46DE1A19-D212-42D6-BE6B-BB6928CD24B4}" srcId="{AA3AD359-D8B1-49A5-BB18-663E7BC19942}" destId="{3C78E5A0-DF2F-4E7C-9BEE-C3FF0C612063}" srcOrd="1" destOrd="0" parTransId="{9873FC32-05BB-4794-96EA-E4CEAC811650}" sibTransId="{BAA6DFE9-F24B-46C0-9F4F-FEA26AC8C653}"/>
    <dgm:cxn modelId="{EE513890-0FF5-4D21-BA60-3175F63A201E}" type="presOf" srcId="{F238F706-A9BE-491D-9139-8201D82EADD0}" destId="{B2824166-65FC-42EE-A727-BFCEA11AB1D3}" srcOrd="0" destOrd="0" presId="urn:microsoft.com/office/officeart/2005/8/layout/lProcess1"/>
    <dgm:cxn modelId="{D767B1F4-0F67-44D7-9702-B324C15F10A9}" type="presOf" srcId="{B65A3511-5BBB-46E8-9379-EC1CFC2F824F}" destId="{1494F2BC-2AAA-4996-BB66-7F776EE90DD3}" srcOrd="0" destOrd="0" presId="urn:microsoft.com/office/officeart/2005/8/layout/lProcess1"/>
    <dgm:cxn modelId="{6726A008-A489-414B-85D2-87F8D1E0FFFB}" srcId="{92F16359-133C-46B1-8986-1A8179375CBA}" destId="{413EF030-B631-4820-95CA-5274CCB7348C}" srcOrd="1" destOrd="0" parTransId="{D21154BC-378D-4430-87FC-555FF335A3CF}" sibTransId="{09DC7663-8398-4682-BC92-474AB181A870}"/>
    <dgm:cxn modelId="{0F62427C-6B5F-44B0-9EE8-080FC558CE38}" type="presOf" srcId="{CE905A65-856D-49C7-AABC-209DB1C422F2}" destId="{0EE5DFB0-3B74-4B24-9892-0B58133C82EB}" srcOrd="0" destOrd="0" presId="urn:microsoft.com/office/officeart/2005/8/layout/lProcess1"/>
    <dgm:cxn modelId="{F7AB8F50-7C99-4181-900B-280227A08AED}" type="presOf" srcId="{E15CE1F0-6B2C-4BE5-B16B-A610DB1A5B23}" destId="{430619DE-D09B-4D85-9F8A-E5D22378F1E0}" srcOrd="0" destOrd="0" presId="urn:microsoft.com/office/officeart/2005/8/layout/lProcess1"/>
    <dgm:cxn modelId="{16181A91-1C94-44A4-913E-28D669DE4CDF}" type="presOf" srcId="{6BFF6F44-56BA-4641-BBFE-5325F2DADE82}" destId="{1A4EDCC5-B1CF-47C4-8223-461F97A4F5AD}" srcOrd="0" destOrd="0" presId="urn:microsoft.com/office/officeart/2005/8/layout/lProcess1"/>
    <dgm:cxn modelId="{C15477D5-8FAA-4795-A7A0-96886A92E47D}" type="presOf" srcId="{92F16359-133C-46B1-8986-1A8179375CBA}" destId="{59260DC9-2581-436A-8E38-4376E149135B}" srcOrd="0" destOrd="0" presId="urn:microsoft.com/office/officeart/2005/8/layout/lProcess1"/>
    <dgm:cxn modelId="{22D69D2D-17F8-4840-B919-4C77284AAF0E}" type="presOf" srcId="{413EF030-B631-4820-95CA-5274CCB7348C}" destId="{DFF8BA6A-1E13-4989-B932-48779A673BDC}" srcOrd="0" destOrd="0" presId="urn:microsoft.com/office/officeart/2005/8/layout/lProcess1"/>
    <dgm:cxn modelId="{1E3CF21A-8AC8-4FD1-96BA-EFBF463062B8}" srcId="{92F16359-133C-46B1-8986-1A8179375CBA}" destId="{E15CE1F0-6B2C-4BE5-B16B-A610DB1A5B23}" srcOrd="0" destOrd="0" parTransId="{CE905A65-856D-49C7-AABC-209DB1C422F2}" sibTransId="{2009D8E2-1431-4594-B05E-360ABD985455}"/>
    <dgm:cxn modelId="{109621B1-97F6-420A-9032-24C770219B45}" srcId="{AA3AD359-D8B1-49A5-BB18-663E7BC19942}" destId="{92F16359-133C-46B1-8986-1A8179375CBA}" srcOrd="0" destOrd="0" parTransId="{7C488E9D-E10F-4022-86E5-837AFB3213AB}" sibTransId="{AC3E3CCF-435F-4610-A4FC-CBEFAB1F234D}"/>
    <dgm:cxn modelId="{DCF88953-1B3F-4E85-8F49-4D4EC304BF36}" type="presOf" srcId="{2009D8E2-1431-4594-B05E-360ABD985455}" destId="{9A90323C-FA06-49DF-87A2-5A1513E78ED7}" srcOrd="0" destOrd="0" presId="urn:microsoft.com/office/officeart/2005/8/layout/lProcess1"/>
    <dgm:cxn modelId="{BFB29B7F-1B92-47AD-BF58-F3C5D3062AC0}" type="presOf" srcId="{3C78E5A0-DF2F-4E7C-9BEE-C3FF0C612063}" destId="{D44438F7-A9E2-4F5A-BBF3-2D6C0E53B303}" srcOrd="0" destOrd="0" presId="urn:microsoft.com/office/officeart/2005/8/layout/lProcess1"/>
    <dgm:cxn modelId="{260330CF-835D-4711-BF02-84F64CEC656E}" srcId="{3C78E5A0-DF2F-4E7C-9BEE-C3FF0C612063}" destId="{6BFF6F44-56BA-4641-BBFE-5325F2DADE82}" srcOrd="1" destOrd="0" parTransId="{118E86A9-5438-4C69-8984-1D75EEB4B3EF}" sibTransId="{7D8350F8-D67A-4623-83C0-515EB3983B12}"/>
    <dgm:cxn modelId="{590932A6-3207-41F8-A826-7E23A22B1AA0}" type="presOf" srcId="{AA3AD359-D8B1-49A5-BB18-663E7BC19942}" destId="{DF2A0193-92D0-44FC-A0BB-07BCC4376E3C}" srcOrd="0" destOrd="0" presId="urn:microsoft.com/office/officeart/2005/8/layout/lProcess1"/>
    <dgm:cxn modelId="{15B0C71E-45A2-4917-946B-C00524A45FDB}" srcId="{3C78E5A0-DF2F-4E7C-9BEE-C3FF0C612063}" destId="{F238F706-A9BE-491D-9139-8201D82EADD0}" srcOrd="0" destOrd="0" parTransId="{B65A3511-5BBB-46E8-9379-EC1CFC2F824F}" sibTransId="{3AC0CCC5-A659-42E2-930F-542B24C2463B}"/>
    <dgm:cxn modelId="{E871B502-F1A1-455B-BD4C-BD2513D1A9EF}" type="presOf" srcId="{3AC0CCC5-A659-42E2-930F-542B24C2463B}" destId="{237F82A2-5BBE-45FA-845C-03DEF3239B13}" srcOrd="0" destOrd="0" presId="urn:microsoft.com/office/officeart/2005/8/layout/lProcess1"/>
    <dgm:cxn modelId="{1FCFFA7A-30FC-48D9-9ADB-7FF5667C17AB}" type="presParOf" srcId="{DF2A0193-92D0-44FC-A0BB-07BCC4376E3C}" destId="{D8DA9FD6-600E-42FD-BFDF-1F60B378F8AD}" srcOrd="0" destOrd="0" presId="urn:microsoft.com/office/officeart/2005/8/layout/lProcess1"/>
    <dgm:cxn modelId="{F22E84D3-05A5-4D11-83F6-CE7E2023FF4D}" type="presParOf" srcId="{D8DA9FD6-600E-42FD-BFDF-1F60B378F8AD}" destId="{59260DC9-2581-436A-8E38-4376E149135B}" srcOrd="0" destOrd="0" presId="urn:microsoft.com/office/officeart/2005/8/layout/lProcess1"/>
    <dgm:cxn modelId="{FB5F057D-8738-439D-A5D0-50358BD54988}" type="presParOf" srcId="{D8DA9FD6-600E-42FD-BFDF-1F60B378F8AD}" destId="{0EE5DFB0-3B74-4B24-9892-0B58133C82EB}" srcOrd="1" destOrd="0" presId="urn:microsoft.com/office/officeart/2005/8/layout/lProcess1"/>
    <dgm:cxn modelId="{08219EE8-2CED-4876-B3D3-784B11659A5D}" type="presParOf" srcId="{D8DA9FD6-600E-42FD-BFDF-1F60B378F8AD}" destId="{430619DE-D09B-4D85-9F8A-E5D22378F1E0}" srcOrd="2" destOrd="0" presId="urn:microsoft.com/office/officeart/2005/8/layout/lProcess1"/>
    <dgm:cxn modelId="{AC33E6B4-0C10-44FC-B919-4565BC50E936}" type="presParOf" srcId="{D8DA9FD6-600E-42FD-BFDF-1F60B378F8AD}" destId="{9A90323C-FA06-49DF-87A2-5A1513E78ED7}" srcOrd="3" destOrd="0" presId="urn:microsoft.com/office/officeart/2005/8/layout/lProcess1"/>
    <dgm:cxn modelId="{4AD9C962-8EFF-4756-88A4-61A272A95266}" type="presParOf" srcId="{D8DA9FD6-600E-42FD-BFDF-1F60B378F8AD}" destId="{DFF8BA6A-1E13-4989-B932-48779A673BDC}" srcOrd="4" destOrd="0" presId="urn:microsoft.com/office/officeart/2005/8/layout/lProcess1"/>
    <dgm:cxn modelId="{86964968-BCCB-4DA5-B317-3A31752D4041}" type="presParOf" srcId="{DF2A0193-92D0-44FC-A0BB-07BCC4376E3C}" destId="{D2B1082E-C588-46DA-A63A-DBFB310785B5}" srcOrd="1" destOrd="0" presId="urn:microsoft.com/office/officeart/2005/8/layout/lProcess1"/>
    <dgm:cxn modelId="{8A592C9B-8C02-48D3-9362-5DAAA369C113}" type="presParOf" srcId="{DF2A0193-92D0-44FC-A0BB-07BCC4376E3C}" destId="{B2F74296-52B3-4130-80BD-7531A75825D5}" srcOrd="2" destOrd="0" presId="urn:microsoft.com/office/officeart/2005/8/layout/lProcess1"/>
    <dgm:cxn modelId="{0A81F25F-EBB5-4B29-8189-04561C4D85F0}" type="presParOf" srcId="{B2F74296-52B3-4130-80BD-7531A75825D5}" destId="{D44438F7-A9E2-4F5A-BBF3-2D6C0E53B303}" srcOrd="0" destOrd="0" presId="urn:microsoft.com/office/officeart/2005/8/layout/lProcess1"/>
    <dgm:cxn modelId="{E7BD89D7-038B-4674-9738-20763E7B88A7}" type="presParOf" srcId="{B2F74296-52B3-4130-80BD-7531A75825D5}" destId="{1494F2BC-2AAA-4996-BB66-7F776EE90DD3}" srcOrd="1" destOrd="0" presId="urn:microsoft.com/office/officeart/2005/8/layout/lProcess1"/>
    <dgm:cxn modelId="{2F0CDB06-4351-4941-86E2-CE3EBB0DAC59}" type="presParOf" srcId="{B2F74296-52B3-4130-80BD-7531A75825D5}" destId="{B2824166-65FC-42EE-A727-BFCEA11AB1D3}" srcOrd="2" destOrd="0" presId="urn:microsoft.com/office/officeart/2005/8/layout/lProcess1"/>
    <dgm:cxn modelId="{B37D633A-E9BC-4BA8-8B13-1C2C17B47F87}" type="presParOf" srcId="{B2F74296-52B3-4130-80BD-7531A75825D5}" destId="{237F82A2-5BBE-45FA-845C-03DEF3239B13}" srcOrd="3" destOrd="0" presId="urn:microsoft.com/office/officeart/2005/8/layout/lProcess1"/>
    <dgm:cxn modelId="{9B62F2F6-13C4-471D-B2DA-C0C92F234189}" type="presParOf" srcId="{B2F74296-52B3-4130-80BD-7531A75825D5}" destId="{1A4EDCC5-B1CF-47C4-8223-461F97A4F5A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A9C32F-D512-444C-B7D5-38C7A0E490C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BA6C6E36-1E17-4BF3-A09E-5242EE9A3FE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Activity</a:t>
          </a:r>
          <a:endParaRPr lang="en-US" dirty="0">
            <a:solidFill>
              <a:schemeClr val="tx2">
                <a:lumMod val="10000"/>
              </a:schemeClr>
            </a:solidFill>
          </a:endParaRPr>
        </a:p>
      </dgm:t>
    </dgm:pt>
    <dgm:pt modelId="{E4B79D5B-360D-43B8-999B-592740E9620D}" type="parTrans" cxnId="{9E82D4D3-E239-4B68-A05A-799F91CFBE66}">
      <dgm:prSet/>
      <dgm:spPr/>
      <dgm:t>
        <a:bodyPr/>
        <a:lstStyle/>
        <a:p>
          <a:endParaRPr lang="en-US"/>
        </a:p>
      </dgm:t>
    </dgm:pt>
    <dgm:pt modelId="{86FC84E5-9DB3-4732-9BF3-965B5FDA6B51}" type="sibTrans" cxnId="{9E82D4D3-E239-4B68-A05A-799F91CFBE66}">
      <dgm:prSet/>
      <dgm:spPr/>
      <dgm:t>
        <a:bodyPr/>
        <a:lstStyle/>
        <a:p>
          <a:endParaRPr lang="en-US"/>
        </a:p>
      </dgm:t>
    </dgm:pt>
    <dgm:pt modelId="{2B467FB4-B6E1-43AA-9756-75B8846379AA}">
      <dgm:prSet phldrT="[Text]" custT="1"/>
      <dgm:spPr/>
      <dgm:t>
        <a:bodyPr/>
        <a:lstStyle/>
        <a:p>
          <a:r>
            <a:rPr lang="en-US" sz="1600" dirty="0" smtClean="0"/>
            <a:t>Engage in exercise or a favorite hobby</a:t>
          </a:r>
          <a:endParaRPr lang="en-US" sz="1600" dirty="0"/>
        </a:p>
      </dgm:t>
    </dgm:pt>
    <dgm:pt modelId="{071E277A-7731-48EB-894E-95CD4F16F968}" type="parTrans" cxnId="{B487A11E-A4B1-42DB-89ED-C4A6E262362E}">
      <dgm:prSet/>
      <dgm:spPr/>
      <dgm:t>
        <a:bodyPr/>
        <a:lstStyle/>
        <a:p>
          <a:endParaRPr lang="en-US"/>
        </a:p>
      </dgm:t>
    </dgm:pt>
    <dgm:pt modelId="{816CB871-BB82-44E9-AD1F-088B0167C0E4}" type="sibTrans" cxnId="{B487A11E-A4B1-42DB-89ED-C4A6E262362E}">
      <dgm:prSet/>
      <dgm:spPr/>
      <dgm:t>
        <a:bodyPr/>
        <a:lstStyle/>
        <a:p>
          <a:endParaRPr lang="en-US"/>
        </a:p>
      </dgm:t>
    </dgm:pt>
    <dgm:pt modelId="{B640D8E7-88A6-4A97-B060-30EBBEAC127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Thoughts</a:t>
          </a:r>
          <a:endParaRPr lang="en-US" dirty="0">
            <a:solidFill>
              <a:schemeClr val="tx2">
                <a:lumMod val="10000"/>
              </a:schemeClr>
            </a:solidFill>
          </a:endParaRPr>
        </a:p>
      </dgm:t>
    </dgm:pt>
    <dgm:pt modelId="{254C3C7B-BF66-40B4-861A-D971FA142725}" type="parTrans" cxnId="{44A76498-EBA2-45C9-B941-5E1F73053492}">
      <dgm:prSet/>
      <dgm:spPr/>
      <dgm:t>
        <a:bodyPr/>
        <a:lstStyle/>
        <a:p>
          <a:endParaRPr lang="en-US"/>
        </a:p>
      </dgm:t>
    </dgm:pt>
    <dgm:pt modelId="{E7D18543-1C47-4B4B-A491-122D2BE8FEE6}" type="sibTrans" cxnId="{44A76498-EBA2-45C9-B941-5E1F73053492}">
      <dgm:prSet/>
      <dgm:spPr/>
      <dgm:t>
        <a:bodyPr/>
        <a:lstStyle/>
        <a:p>
          <a:endParaRPr lang="en-US"/>
        </a:p>
      </dgm:t>
    </dgm:pt>
    <dgm:pt modelId="{55F40F42-9626-445B-B7EA-FAEA41CECB18}">
      <dgm:prSet phldrT="[Text]" custT="1"/>
      <dgm:spPr/>
      <dgm:t>
        <a:bodyPr/>
        <a:lstStyle/>
        <a:p>
          <a:r>
            <a:rPr lang="en-US" sz="1600" dirty="0" smtClean="0"/>
            <a:t>Do something to engage your mind</a:t>
          </a:r>
          <a:endParaRPr lang="en-US" sz="1600" dirty="0"/>
        </a:p>
      </dgm:t>
    </dgm:pt>
    <dgm:pt modelId="{91CE5A1E-C56A-4CE2-9316-BBA1F119A4E3}" type="parTrans" cxnId="{A3DCF77B-5095-4AD3-8D68-3FF95CF944DE}">
      <dgm:prSet/>
      <dgm:spPr/>
      <dgm:t>
        <a:bodyPr/>
        <a:lstStyle/>
        <a:p>
          <a:endParaRPr lang="en-US"/>
        </a:p>
      </dgm:t>
    </dgm:pt>
    <dgm:pt modelId="{DA4A6149-0F38-4E4C-9761-8C7B5DE27CE2}" type="sibTrans" cxnId="{A3DCF77B-5095-4AD3-8D68-3FF95CF944DE}">
      <dgm:prSet/>
      <dgm:spPr/>
      <dgm:t>
        <a:bodyPr/>
        <a:lstStyle/>
        <a:p>
          <a:endParaRPr lang="en-US"/>
        </a:p>
      </dgm:t>
    </dgm:pt>
    <dgm:pt modelId="{4C2AB1C7-5513-4EB2-8C0F-18E9DA550B07}">
      <dgm:prSet phldrT="[Text]" custT="1"/>
      <dgm:spPr/>
      <dgm:t>
        <a:bodyPr/>
        <a:lstStyle/>
        <a:p>
          <a:r>
            <a:rPr lang="en-US" sz="1600" dirty="0" smtClean="0"/>
            <a:t>Count to ten. Read an engaging book</a:t>
          </a:r>
          <a:endParaRPr lang="en-US" sz="1600" dirty="0"/>
        </a:p>
      </dgm:t>
    </dgm:pt>
    <dgm:pt modelId="{3E1BD382-8C60-41B1-8BF9-CB51A208F1D9}" type="parTrans" cxnId="{BF27ED3F-073A-470F-9A73-040BEA6EF23B}">
      <dgm:prSet/>
      <dgm:spPr/>
      <dgm:t>
        <a:bodyPr/>
        <a:lstStyle/>
        <a:p>
          <a:endParaRPr lang="en-US"/>
        </a:p>
      </dgm:t>
    </dgm:pt>
    <dgm:pt modelId="{18EB7986-F28D-4C8A-96F6-B5A31BDCBAFD}" type="sibTrans" cxnId="{BF27ED3F-073A-470F-9A73-040BEA6EF23B}">
      <dgm:prSet/>
      <dgm:spPr/>
      <dgm:t>
        <a:bodyPr/>
        <a:lstStyle/>
        <a:p>
          <a:endParaRPr lang="en-US"/>
        </a:p>
      </dgm:t>
    </dgm:pt>
    <dgm:pt modelId="{2FB4E067-5190-4CBF-9687-BECF6186208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Sensations</a:t>
          </a:r>
          <a:endParaRPr lang="en-US" dirty="0">
            <a:solidFill>
              <a:schemeClr val="tx2">
                <a:lumMod val="10000"/>
              </a:schemeClr>
            </a:solidFill>
          </a:endParaRPr>
        </a:p>
      </dgm:t>
    </dgm:pt>
    <dgm:pt modelId="{93B85C2F-733D-4D63-B998-FED6A0B67C45}" type="parTrans" cxnId="{7834DB1B-3865-4C3B-90EF-122F064A50A0}">
      <dgm:prSet/>
      <dgm:spPr/>
      <dgm:t>
        <a:bodyPr/>
        <a:lstStyle/>
        <a:p>
          <a:endParaRPr lang="en-US"/>
        </a:p>
      </dgm:t>
    </dgm:pt>
    <dgm:pt modelId="{455F678B-4667-4490-BF92-6643FA93DA3D}" type="sibTrans" cxnId="{7834DB1B-3865-4C3B-90EF-122F064A50A0}">
      <dgm:prSet/>
      <dgm:spPr/>
      <dgm:t>
        <a:bodyPr/>
        <a:lstStyle/>
        <a:p>
          <a:endParaRPr lang="en-US"/>
        </a:p>
      </dgm:t>
    </dgm:pt>
    <dgm:pt modelId="{EB3125D0-C94B-4C74-A651-54F25A12ECCE}">
      <dgm:prSet phldrT="[Text]" custT="1"/>
      <dgm:spPr/>
      <dgm:t>
        <a:bodyPr/>
        <a:lstStyle/>
        <a:p>
          <a:r>
            <a:rPr lang="en-US" sz="1600" dirty="0" smtClean="0"/>
            <a:t>Engage all your senses</a:t>
          </a:r>
          <a:endParaRPr lang="en-US" sz="1600" dirty="0"/>
        </a:p>
      </dgm:t>
    </dgm:pt>
    <dgm:pt modelId="{839E07DA-E084-4520-BCD4-5ACF9C0FD4CD}" type="parTrans" cxnId="{C0E2AFAA-6D76-4F14-A137-02DEAFDDED98}">
      <dgm:prSet/>
      <dgm:spPr/>
      <dgm:t>
        <a:bodyPr/>
        <a:lstStyle/>
        <a:p>
          <a:endParaRPr lang="en-US"/>
        </a:p>
      </dgm:t>
    </dgm:pt>
    <dgm:pt modelId="{6F4D8CCB-3BF3-4132-BCAC-381AE6F47D07}" type="sibTrans" cxnId="{C0E2AFAA-6D76-4F14-A137-02DEAFDDED98}">
      <dgm:prSet/>
      <dgm:spPr/>
      <dgm:t>
        <a:bodyPr/>
        <a:lstStyle/>
        <a:p>
          <a:endParaRPr lang="en-US"/>
        </a:p>
      </dgm:t>
    </dgm:pt>
    <dgm:pt modelId="{3F88A20F-DC76-4E2B-9A8C-40E5DCECB87A}">
      <dgm:prSet phldrT="[Text]" custT="1"/>
      <dgm:spPr/>
      <dgm:t>
        <a:bodyPr/>
        <a:lstStyle/>
        <a:p>
          <a:r>
            <a:rPr lang="en-US" sz="1600" dirty="0" smtClean="0"/>
            <a:t>Squeeze a ball, or ice; listen to music; dance </a:t>
          </a:r>
          <a:endParaRPr lang="en-US" sz="1600" dirty="0"/>
        </a:p>
      </dgm:t>
    </dgm:pt>
    <dgm:pt modelId="{0BAA7E01-8FF3-4FBB-AB98-28C4CD014910}" type="parTrans" cxnId="{E0925FE8-33CA-41AD-A533-948DB55EB6BA}">
      <dgm:prSet/>
      <dgm:spPr/>
      <dgm:t>
        <a:bodyPr/>
        <a:lstStyle/>
        <a:p>
          <a:endParaRPr lang="en-US"/>
        </a:p>
      </dgm:t>
    </dgm:pt>
    <dgm:pt modelId="{970ADC26-0943-4ACC-8677-29AF0A66558C}" type="sibTrans" cxnId="{E0925FE8-33CA-41AD-A533-948DB55EB6BA}">
      <dgm:prSet/>
      <dgm:spPr/>
      <dgm:t>
        <a:bodyPr/>
        <a:lstStyle/>
        <a:p>
          <a:endParaRPr lang="en-US"/>
        </a:p>
      </dgm:t>
    </dgm:pt>
    <dgm:pt modelId="{C896F7D7-9A89-4CE8-BE70-3026D103C6D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Pushing Away</a:t>
          </a:r>
          <a:endParaRPr lang="en-US" dirty="0">
            <a:solidFill>
              <a:schemeClr val="tx2">
                <a:lumMod val="10000"/>
              </a:schemeClr>
            </a:solidFill>
          </a:endParaRPr>
        </a:p>
      </dgm:t>
    </dgm:pt>
    <dgm:pt modelId="{3D00FB77-95F6-4D32-84A8-BCEC78D40C6D}" type="parTrans" cxnId="{31DC0C5E-4ABF-4CC3-88C1-AE544A762B93}">
      <dgm:prSet/>
      <dgm:spPr/>
      <dgm:t>
        <a:bodyPr/>
        <a:lstStyle/>
        <a:p>
          <a:endParaRPr lang="en-US"/>
        </a:p>
      </dgm:t>
    </dgm:pt>
    <dgm:pt modelId="{7B8E9D58-6232-4EC1-A5EA-4FB5E0E5CDDF}" type="sibTrans" cxnId="{31DC0C5E-4ABF-4CC3-88C1-AE544A762B93}">
      <dgm:prSet/>
      <dgm:spPr/>
      <dgm:t>
        <a:bodyPr/>
        <a:lstStyle/>
        <a:p>
          <a:endParaRPr lang="en-US"/>
        </a:p>
      </dgm:t>
    </dgm:pt>
    <dgm:pt modelId="{89D9926B-5D9D-4B94-998B-D52B637B9E15}">
      <dgm:prSet custT="1"/>
      <dgm:spPr/>
      <dgm:t>
        <a:bodyPr/>
        <a:lstStyle/>
        <a:p>
          <a:r>
            <a:rPr lang="en-US" sz="1600" dirty="0" smtClean="0"/>
            <a:t>Push the situation away by leaving it for a while mentally</a:t>
          </a:r>
          <a:endParaRPr lang="en-US" sz="1600" dirty="0"/>
        </a:p>
      </dgm:t>
    </dgm:pt>
    <dgm:pt modelId="{B01B6057-0D35-499F-8228-6B0D8D24F62C}" type="parTrans" cxnId="{2E494B9C-220C-43BB-AC57-2670CF93D43C}">
      <dgm:prSet/>
      <dgm:spPr/>
      <dgm:t>
        <a:bodyPr/>
        <a:lstStyle/>
        <a:p>
          <a:endParaRPr lang="en-US"/>
        </a:p>
      </dgm:t>
    </dgm:pt>
    <dgm:pt modelId="{3F521A22-1D7C-402E-B5DF-B1A9A5CE013D}" type="sibTrans" cxnId="{2E494B9C-220C-43BB-AC57-2670CF93D43C}">
      <dgm:prSet/>
      <dgm:spPr/>
      <dgm:t>
        <a:bodyPr/>
        <a:lstStyle/>
        <a:p>
          <a:endParaRPr lang="en-US"/>
        </a:p>
      </dgm:t>
    </dgm:pt>
    <dgm:pt modelId="{FDDC0E7A-0114-4BEC-929A-8DFE12B9F01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Contributing</a:t>
          </a:r>
          <a:endParaRPr lang="en-US" dirty="0">
            <a:solidFill>
              <a:schemeClr val="tx2">
                <a:lumMod val="10000"/>
              </a:schemeClr>
            </a:solidFill>
          </a:endParaRPr>
        </a:p>
      </dgm:t>
    </dgm:pt>
    <dgm:pt modelId="{0BAB3C71-1C85-46C7-B6E0-E291584099AA}" type="parTrans" cxnId="{5F65274B-8D65-4A75-8233-4FE3A3271C69}">
      <dgm:prSet/>
      <dgm:spPr/>
      <dgm:t>
        <a:bodyPr/>
        <a:lstStyle/>
        <a:p>
          <a:endParaRPr lang="en-US"/>
        </a:p>
      </dgm:t>
    </dgm:pt>
    <dgm:pt modelId="{74654518-CD6A-4B51-945F-F1DC55137C27}" type="sibTrans" cxnId="{5F65274B-8D65-4A75-8233-4FE3A3271C69}">
      <dgm:prSet/>
      <dgm:spPr/>
      <dgm:t>
        <a:bodyPr/>
        <a:lstStyle/>
        <a:p>
          <a:endParaRPr lang="en-US"/>
        </a:p>
      </dgm:t>
    </dgm:pt>
    <dgm:pt modelId="{1356EEB5-B4C3-47E4-9CFD-36BFEA3E48D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Comparison</a:t>
          </a:r>
          <a:endParaRPr lang="en-US" dirty="0">
            <a:solidFill>
              <a:schemeClr val="tx2">
                <a:lumMod val="10000"/>
              </a:schemeClr>
            </a:solidFill>
          </a:endParaRPr>
        </a:p>
      </dgm:t>
    </dgm:pt>
    <dgm:pt modelId="{8E194AB5-696C-40E8-98FB-3C80DA73A445}" type="parTrans" cxnId="{1FFF9E49-42B3-47A2-8D55-CE10E6B74D2B}">
      <dgm:prSet/>
      <dgm:spPr/>
      <dgm:t>
        <a:bodyPr/>
        <a:lstStyle/>
        <a:p>
          <a:endParaRPr lang="en-US"/>
        </a:p>
      </dgm:t>
    </dgm:pt>
    <dgm:pt modelId="{F0F77919-9918-4047-9199-DFAC27ACC4B4}" type="sibTrans" cxnId="{1FFF9E49-42B3-47A2-8D55-CE10E6B74D2B}">
      <dgm:prSet/>
      <dgm:spPr/>
      <dgm:t>
        <a:bodyPr/>
        <a:lstStyle/>
        <a:p>
          <a:endParaRPr lang="en-US"/>
        </a:p>
      </dgm:t>
    </dgm:pt>
    <dgm:pt modelId="{19FA3093-B0BB-4F45-9E1F-45E23438B0E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solidFill>
                <a:schemeClr val="tx2">
                  <a:lumMod val="10000"/>
                </a:schemeClr>
              </a:solidFill>
            </a:rPr>
            <a:t>Emotions</a:t>
          </a:r>
          <a:endParaRPr lang="en-US" dirty="0">
            <a:solidFill>
              <a:schemeClr val="tx2">
                <a:lumMod val="10000"/>
              </a:schemeClr>
            </a:solidFill>
          </a:endParaRPr>
        </a:p>
      </dgm:t>
    </dgm:pt>
    <dgm:pt modelId="{02FDE6DB-9C37-4B25-9CC2-AF01FFDF056D}" type="parTrans" cxnId="{32CBD73B-8A1F-4C63-9135-3E1E4BD0FF2B}">
      <dgm:prSet/>
      <dgm:spPr/>
      <dgm:t>
        <a:bodyPr/>
        <a:lstStyle/>
        <a:p>
          <a:endParaRPr lang="en-US"/>
        </a:p>
      </dgm:t>
    </dgm:pt>
    <dgm:pt modelId="{A3BAC5E3-E8BB-42C1-8780-B6D45BD429D0}" type="sibTrans" cxnId="{32CBD73B-8A1F-4C63-9135-3E1E4BD0FF2B}">
      <dgm:prSet/>
      <dgm:spPr/>
      <dgm:t>
        <a:bodyPr/>
        <a:lstStyle/>
        <a:p>
          <a:endParaRPr lang="en-US"/>
        </a:p>
      </dgm:t>
    </dgm:pt>
    <dgm:pt modelId="{72A1AA1D-E2AA-42DF-A9A5-43B9781E8A7B}">
      <dgm:prSet custT="1"/>
      <dgm:spPr/>
      <dgm:t>
        <a:bodyPr/>
        <a:lstStyle/>
        <a:p>
          <a:r>
            <a:rPr lang="en-US" sz="1600" dirty="0" smtClean="0"/>
            <a:t>Contribute to something</a:t>
          </a:r>
          <a:endParaRPr lang="en-US" sz="1600" dirty="0"/>
        </a:p>
      </dgm:t>
    </dgm:pt>
    <dgm:pt modelId="{EFD94F9E-C4CF-46F8-B7F7-A6FAADAB91EA}" type="parTrans" cxnId="{F973055D-8B2C-4E6E-BEAF-BC30543E31A9}">
      <dgm:prSet/>
      <dgm:spPr/>
      <dgm:t>
        <a:bodyPr/>
        <a:lstStyle/>
        <a:p>
          <a:endParaRPr lang="en-US"/>
        </a:p>
      </dgm:t>
    </dgm:pt>
    <dgm:pt modelId="{ECF22509-C4A0-4A58-AA10-E16F4BC119D9}" type="sibTrans" cxnId="{F973055D-8B2C-4E6E-BEAF-BC30543E31A9}">
      <dgm:prSet/>
      <dgm:spPr/>
      <dgm:t>
        <a:bodyPr/>
        <a:lstStyle/>
        <a:p>
          <a:endParaRPr lang="en-US"/>
        </a:p>
      </dgm:t>
    </dgm:pt>
    <dgm:pt modelId="{D381128D-EA87-45FB-89EF-C707D0434249}">
      <dgm:prSet custT="1"/>
      <dgm:spPr/>
      <dgm:t>
        <a:bodyPr/>
        <a:lstStyle/>
        <a:p>
          <a:r>
            <a:rPr lang="en-US" sz="1600" dirty="0" smtClean="0"/>
            <a:t>Compare yourself now to past times when you may have suffered even more </a:t>
          </a:r>
          <a:endParaRPr lang="en-US" sz="1600" dirty="0"/>
        </a:p>
      </dgm:t>
    </dgm:pt>
    <dgm:pt modelId="{324CE398-F894-43A7-ADE8-0A6FE9796A5B}" type="parTrans" cxnId="{B257F743-5A94-4BF9-AF16-4AA7C149133F}">
      <dgm:prSet/>
      <dgm:spPr/>
      <dgm:t>
        <a:bodyPr/>
        <a:lstStyle/>
        <a:p>
          <a:endParaRPr lang="en-US"/>
        </a:p>
      </dgm:t>
    </dgm:pt>
    <dgm:pt modelId="{7135408A-F8D2-4B4A-8418-FAC2FCBB086E}" type="sibTrans" cxnId="{B257F743-5A94-4BF9-AF16-4AA7C149133F}">
      <dgm:prSet/>
      <dgm:spPr/>
      <dgm:t>
        <a:bodyPr/>
        <a:lstStyle/>
        <a:p>
          <a:endParaRPr lang="en-US"/>
        </a:p>
      </dgm:t>
    </dgm:pt>
    <dgm:pt modelId="{6AF959CD-C026-4455-B6F3-54CA0FDFAA16}">
      <dgm:prSet custT="1"/>
      <dgm:spPr/>
      <dgm:t>
        <a:bodyPr/>
        <a:lstStyle/>
        <a:p>
          <a:r>
            <a:rPr lang="en-US" sz="1600" dirty="0" smtClean="0"/>
            <a:t>Listen to music; read books; go to movies </a:t>
          </a:r>
          <a:endParaRPr lang="en-US" sz="1600" dirty="0"/>
        </a:p>
      </dgm:t>
    </dgm:pt>
    <dgm:pt modelId="{8284FBBF-3344-496B-9AB6-A842BAA6F254}" type="parTrans" cxnId="{33802A41-A9D0-46F7-B0C8-B8F4DECDAB20}">
      <dgm:prSet/>
      <dgm:spPr/>
      <dgm:t>
        <a:bodyPr/>
        <a:lstStyle/>
        <a:p>
          <a:endParaRPr lang="en-US"/>
        </a:p>
      </dgm:t>
    </dgm:pt>
    <dgm:pt modelId="{64384B92-9CED-4986-9E69-790F1D5B3BEB}" type="sibTrans" cxnId="{33802A41-A9D0-46F7-B0C8-B8F4DECDAB20}">
      <dgm:prSet/>
      <dgm:spPr/>
      <dgm:t>
        <a:bodyPr/>
        <a:lstStyle/>
        <a:p>
          <a:endParaRPr lang="en-US"/>
        </a:p>
      </dgm:t>
    </dgm:pt>
    <dgm:pt modelId="{13FD48D4-1BF6-49EF-9685-0CF33B17C872}">
      <dgm:prSet custT="1"/>
      <dgm:spPr/>
      <dgm:t>
        <a:bodyPr/>
        <a:lstStyle/>
        <a:p>
          <a:r>
            <a:rPr lang="en-US" sz="1600" dirty="0" smtClean="0"/>
            <a:t>Do something for someone else</a:t>
          </a:r>
          <a:endParaRPr lang="en-US" sz="1600" dirty="0"/>
        </a:p>
      </dgm:t>
    </dgm:pt>
    <dgm:pt modelId="{71A09D3C-CD6A-4FBD-86EF-66102258C3CC}" type="parTrans" cxnId="{3BA89C43-6781-404B-A0E3-48A9456F54D0}">
      <dgm:prSet/>
      <dgm:spPr/>
      <dgm:t>
        <a:bodyPr/>
        <a:lstStyle/>
        <a:p>
          <a:endParaRPr lang="en-US"/>
        </a:p>
      </dgm:t>
    </dgm:pt>
    <dgm:pt modelId="{5E092F84-C892-416C-A66B-7AD01BD0780F}" type="sibTrans" cxnId="{3BA89C43-6781-404B-A0E3-48A9456F54D0}">
      <dgm:prSet/>
      <dgm:spPr/>
      <dgm:t>
        <a:bodyPr/>
        <a:lstStyle/>
        <a:p>
          <a:endParaRPr lang="en-US"/>
        </a:p>
      </dgm:t>
    </dgm:pt>
    <dgm:pt modelId="{2AD5418D-B451-44E3-86F2-F636B4042AE9}">
      <dgm:prSet custT="1"/>
      <dgm:spPr/>
      <dgm:t>
        <a:bodyPr/>
        <a:lstStyle/>
        <a:p>
          <a:r>
            <a:rPr lang="en-US" sz="1600" i="1" dirty="0" smtClean="0"/>
            <a:t>Be sure the event creates different emotions</a:t>
          </a:r>
          <a:endParaRPr lang="en-US" sz="1600" dirty="0"/>
        </a:p>
      </dgm:t>
    </dgm:pt>
    <dgm:pt modelId="{DD24C206-666D-4A57-96F0-5CB0C21B0A17}" type="parTrans" cxnId="{203624E8-854E-44B6-8856-1C13DDA2A819}">
      <dgm:prSet/>
      <dgm:spPr/>
      <dgm:t>
        <a:bodyPr/>
        <a:lstStyle/>
        <a:p>
          <a:endParaRPr lang="en-US"/>
        </a:p>
      </dgm:t>
    </dgm:pt>
    <dgm:pt modelId="{A881CEEE-B8AA-4C3A-BC76-C8E19A9B2849}" type="sibTrans" cxnId="{203624E8-854E-44B6-8856-1C13DDA2A819}">
      <dgm:prSet/>
      <dgm:spPr/>
      <dgm:t>
        <a:bodyPr/>
        <a:lstStyle/>
        <a:p>
          <a:endParaRPr lang="en-US"/>
        </a:p>
      </dgm:t>
    </dgm:pt>
    <dgm:pt modelId="{02247CEB-C150-4660-86F5-295E340E1840}" type="pres">
      <dgm:prSet presAssocID="{AFA9C32F-D512-444C-B7D5-38C7A0E490C7}" presName="Name0" presStyleCnt="0">
        <dgm:presLayoutVars>
          <dgm:dir/>
          <dgm:animLvl val="lvl"/>
          <dgm:resizeHandles val="exact"/>
        </dgm:presLayoutVars>
      </dgm:prSet>
      <dgm:spPr/>
      <dgm:t>
        <a:bodyPr/>
        <a:lstStyle/>
        <a:p>
          <a:endParaRPr lang="en-US"/>
        </a:p>
      </dgm:t>
    </dgm:pt>
    <dgm:pt modelId="{A9786445-F16D-4634-8DBB-341050F70C8B}" type="pres">
      <dgm:prSet presAssocID="{BA6C6E36-1E17-4BF3-A09E-5242EE9A3FED}" presName="linNode" presStyleCnt="0"/>
      <dgm:spPr/>
    </dgm:pt>
    <dgm:pt modelId="{0A454BCD-B465-4D54-80A3-F75F97F20317}" type="pres">
      <dgm:prSet presAssocID="{BA6C6E36-1E17-4BF3-A09E-5242EE9A3FED}" presName="parentText" presStyleLbl="node1" presStyleIdx="0" presStyleCnt="7">
        <dgm:presLayoutVars>
          <dgm:chMax val="1"/>
          <dgm:bulletEnabled val="1"/>
        </dgm:presLayoutVars>
      </dgm:prSet>
      <dgm:spPr/>
      <dgm:t>
        <a:bodyPr/>
        <a:lstStyle/>
        <a:p>
          <a:endParaRPr lang="en-US"/>
        </a:p>
      </dgm:t>
    </dgm:pt>
    <dgm:pt modelId="{1891CFAD-4AF2-466C-8D95-EE489E4F252A}" type="pres">
      <dgm:prSet presAssocID="{BA6C6E36-1E17-4BF3-A09E-5242EE9A3FED}" presName="descendantText" presStyleLbl="alignAccFollowNode1" presStyleIdx="0" presStyleCnt="7" custLinFactNeighborX="-2263" custLinFactNeighborY="371">
        <dgm:presLayoutVars>
          <dgm:bulletEnabled val="1"/>
        </dgm:presLayoutVars>
      </dgm:prSet>
      <dgm:spPr/>
      <dgm:t>
        <a:bodyPr/>
        <a:lstStyle/>
        <a:p>
          <a:endParaRPr lang="en-US"/>
        </a:p>
      </dgm:t>
    </dgm:pt>
    <dgm:pt modelId="{7F38EB3B-177A-4464-926A-0E7055AF7037}" type="pres">
      <dgm:prSet presAssocID="{86FC84E5-9DB3-4732-9BF3-965B5FDA6B51}" presName="sp" presStyleCnt="0"/>
      <dgm:spPr/>
    </dgm:pt>
    <dgm:pt modelId="{AECB075E-B2CE-4BC3-8B6F-429DC1FADF28}" type="pres">
      <dgm:prSet presAssocID="{FDDC0E7A-0114-4BEC-929A-8DFE12B9F012}" presName="linNode" presStyleCnt="0"/>
      <dgm:spPr/>
    </dgm:pt>
    <dgm:pt modelId="{BFD5CF45-4B88-455F-BF3E-45D7877BE284}" type="pres">
      <dgm:prSet presAssocID="{FDDC0E7A-0114-4BEC-929A-8DFE12B9F012}" presName="parentText" presStyleLbl="node1" presStyleIdx="1" presStyleCnt="7">
        <dgm:presLayoutVars>
          <dgm:chMax val="1"/>
          <dgm:bulletEnabled val="1"/>
        </dgm:presLayoutVars>
      </dgm:prSet>
      <dgm:spPr/>
      <dgm:t>
        <a:bodyPr/>
        <a:lstStyle/>
        <a:p>
          <a:endParaRPr lang="en-US"/>
        </a:p>
      </dgm:t>
    </dgm:pt>
    <dgm:pt modelId="{EC3AB71A-7D72-4D10-BC05-588A33C1A097}" type="pres">
      <dgm:prSet presAssocID="{FDDC0E7A-0114-4BEC-929A-8DFE12B9F012}" presName="descendantText" presStyleLbl="alignAccFollowNode1" presStyleIdx="1" presStyleCnt="7" custLinFactNeighborY="2022">
        <dgm:presLayoutVars>
          <dgm:bulletEnabled val="1"/>
        </dgm:presLayoutVars>
      </dgm:prSet>
      <dgm:spPr/>
      <dgm:t>
        <a:bodyPr/>
        <a:lstStyle/>
        <a:p>
          <a:endParaRPr lang="en-US"/>
        </a:p>
      </dgm:t>
    </dgm:pt>
    <dgm:pt modelId="{523F3E24-59FF-48B6-857C-C8216C47CEB8}" type="pres">
      <dgm:prSet presAssocID="{74654518-CD6A-4B51-945F-F1DC55137C27}" presName="sp" presStyleCnt="0"/>
      <dgm:spPr/>
    </dgm:pt>
    <dgm:pt modelId="{C8F861BA-80B4-4F52-B9D3-436681C951D3}" type="pres">
      <dgm:prSet presAssocID="{1356EEB5-B4C3-47E4-9CFD-36BFEA3E48DC}" presName="linNode" presStyleCnt="0"/>
      <dgm:spPr/>
    </dgm:pt>
    <dgm:pt modelId="{A7F7DD56-1C1B-4D84-8919-202305FC7936}" type="pres">
      <dgm:prSet presAssocID="{1356EEB5-B4C3-47E4-9CFD-36BFEA3E48DC}" presName="parentText" presStyleLbl="node1" presStyleIdx="2" presStyleCnt="7">
        <dgm:presLayoutVars>
          <dgm:chMax val="1"/>
          <dgm:bulletEnabled val="1"/>
        </dgm:presLayoutVars>
      </dgm:prSet>
      <dgm:spPr/>
      <dgm:t>
        <a:bodyPr/>
        <a:lstStyle/>
        <a:p>
          <a:endParaRPr lang="en-US"/>
        </a:p>
      </dgm:t>
    </dgm:pt>
    <dgm:pt modelId="{C439A6A8-4B51-431A-9378-0C9104303EAA}" type="pres">
      <dgm:prSet presAssocID="{1356EEB5-B4C3-47E4-9CFD-36BFEA3E48DC}" presName="descendantText" presStyleLbl="alignAccFollowNode1" presStyleIdx="2" presStyleCnt="7">
        <dgm:presLayoutVars>
          <dgm:bulletEnabled val="1"/>
        </dgm:presLayoutVars>
      </dgm:prSet>
      <dgm:spPr/>
      <dgm:t>
        <a:bodyPr/>
        <a:lstStyle/>
        <a:p>
          <a:endParaRPr lang="en-US"/>
        </a:p>
      </dgm:t>
    </dgm:pt>
    <dgm:pt modelId="{F4DC8F27-3532-46A8-99D5-FD2A22E8B1E2}" type="pres">
      <dgm:prSet presAssocID="{F0F77919-9918-4047-9199-DFAC27ACC4B4}" presName="sp" presStyleCnt="0"/>
      <dgm:spPr/>
    </dgm:pt>
    <dgm:pt modelId="{E5CD8D06-F1E2-4B50-A55F-14850252D5E2}" type="pres">
      <dgm:prSet presAssocID="{19FA3093-B0BB-4F45-9E1F-45E23438B0E8}" presName="linNode" presStyleCnt="0"/>
      <dgm:spPr/>
    </dgm:pt>
    <dgm:pt modelId="{32111609-99E6-4681-854D-FE797D62E595}" type="pres">
      <dgm:prSet presAssocID="{19FA3093-B0BB-4F45-9E1F-45E23438B0E8}" presName="parentText" presStyleLbl="node1" presStyleIdx="3" presStyleCnt="7">
        <dgm:presLayoutVars>
          <dgm:chMax val="1"/>
          <dgm:bulletEnabled val="1"/>
        </dgm:presLayoutVars>
      </dgm:prSet>
      <dgm:spPr/>
      <dgm:t>
        <a:bodyPr/>
        <a:lstStyle/>
        <a:p>
          <a:endParaRPr lang="en-US"/>
        </a:p>
      </dgm:t>
    </dgm:pt>
    <dgm:pt modelId="{45CE19AC-5940-446B-8006-CD2BC10144E3}" type="pres">
      <dgm:prSet presAssocID="{19FA3093-B0BB-4F45-9E1F-45E23438B0E8}" presName="descendantText" presStyleLbl="alignAccFollowNode1" presStyleIdx="3" presStyleCnt="7" custLinFactNeighborX="309" custLinFactNeighborY="8545">
        <dgm:presLayoutVars>
          <dgm:bulletEnabled val="1"/>
        </dgm:presLayoutVars>
      </dgm:prSet>
      <dgm:spPr/>
      <dgm:t>
        <a:bodyPr/>
        <a:lstStyle/>
        <a:p>
          <a:endParaRPr lang="en-US"/>
        </a:p>
      </dgm:t>
    </dgm:pt>
    <dgm:pt modelId="{3D884D61-491B-4B25-AE04-AD4A8E7563E5}" type="pres">
      <dgm:prSet presAssocID="{A3BAC5E3-E8BB-42C1-8780-B6D45BD429D0}" presName="sp" presStyleCnt="0"/>
      <dgm:spPr/>
    </dgm:pt>
    <dgm:pt modelId="{691172D9-EC69-4CF3-97C6-865856A9AF35}" type="pres">
      <dgm:prSet presAssocID="{C896F7D7-9A89-4CE8-BE70-3026D103C6DF}" presName="linNode" presStyleCnt="0"/>
      <dgm:spPr/>
    </dgm:pt>
    <dgm:pt modelId="{1E7A5846-A2F7-4F19-9A7C-45331ABC0F29}" type="pres">
      <dgm:prSet presAssocID="{C896F7D7-9A89-4CE8-BE70-3026D103C6DF}" presName="parentText" presStyleLbl="node1" presStyleIdx="4" presStyleCnt="7">
        <dgm:presLayoutVars>
          <dgm:chMax val="1"/>
          <dgm:bulletEnabled val="1"/>
        </dgm:presLayoutVars>
      </dgm:prSet>
      <dgm:spPr/>
      <dgm:t>
        <a:bodyPr/>
        <a:lstStyle/>
        <a:p>
          <a:endParaRPr lang="en-US"/>
        </a:p>
      </dgm:t>
    </dgm:pt>
    <dgm:pt modelId="{58CB195B-2DB0-4036-8B23-5F7D0F60265C}" type="pres">
      <dgm:prSet presAssocID="{C896F7D7-9A89-4CE8-BE70-3026D103C6DF}" presName="descendantText" presStyleLbl="alignAccFollowNode1" presStyleIdx="4" presStyleCnt="7">
        <dgm:presLayoutVars>
          <dgm:bulletEnabled val="1"/>
        </dgm:presLayoutVars>
      </dgm:prSet>
      <dgm:spPr/>
      <dgm:t>
        <a:bodyPr/>
        <a:lstStyle/>
        <a:p>
          <a:endParaRPr lang="en-US"/>
        </a:p>
      </dgm:t>
    </dgm:pt>
    <dgm:pt modelId="{55B1F3FE-88A4-462F-BF97-4655DB0679F2}" type="pres">
      <dgm:prSet presAssocID="{7B8E9D58-6232-4EC1-A5EA-4FB5E0E5CDDF}" presName="sp" presStyleCnt="0"/>
      <dgm:spPr/>
    </dgm:pt>
    <dgm:pt modelId="{DEE39796-4EE7-4E7F-AA96-2D9EC4C9AAFF}" type="pres">
      <dgm:prSet presAssocID="{B640D8E7-88A6-4A97-B060-30EBBEAC1279}" presName="linNode" presStyleCnt="0"/>
      <dgm:spPr/>
    </dgm:pt>
    <dgm:pt modelId="{C3B612A8-073A-45A4-A7F0-6B44020886ED}" type="pres">
      <dgm:prSet presAssocID="{B640D8E7-88A6-4A97-B060-30EBBEAC1279}" presName="parentText" presStyleLbl="node1" presStyleIdx="5" presStyleCnt="7">
        <dgm:presLayoutVars>
          <dgm:chMax val="1"/>
          <dgm:bulletEnabled val="1"/>
        </dgm:presLayoutVars>
      </dgm:prSet>
      <dgm:spPr/>
      <dgm:t>
        <a:bodyPr/>
        <a:lstStyle/>
        <a:p>
          <a:endParaRPr lang="en-US"/>
        </a:p>
      </dgm:t>
    </dgm:pt>
    <dgm:pt modelId="{83EC806B-5DE3-4205-BB67-1DE29342268A}" type="pres">
      <dgm:prSet presAssocID="{B640D8E7-88A6-4A97-B060-30EBBEAC1279}" presName="descendantText" presStyleLbl="alignAccFollowNode1" presStyleIdx="5" presStyleCnt="7" custLinFactNeighborY="-545">
        <dgm:presLayoutVars>
          <dgm:bulletEnabled val="1"/>
        </dgm:presLayoutVars>
      </dgm:prSet>
      <dgm:spPr/>
      <dgm:t>
        <a:bodyPr/>
        <a:lstStyle/>
        <a:p>
          <a:endParaRPr lang="en-US"/>
        </a:p>
      </dgm:t>
    </dgm:pt>
    <dgm:pt modelId="{DBB2275C-6E82-4F25-91A6-0DCDF55CCFBF}" type="pres">
      <dgm:prSet presAssocID="{E7D18543-1C47-4B4B-A491-122D2BE8FEE6}" presName="sp" presStyleCnt="0"/>
      <dgm:spPr/>
    </dgm:pt>
    <dgm:pt modelId="{C4A5E4DE-6966-4959-B0A2-66AC28D8620C}" type="pres">
      <dgm:prSet presAssocID="{2FB4E067-5190-4CBF-9687-BECF6186208D}" presName="linNode" presStyleCnt="0"/>
      <dgm:spPr/>
    </dgm:pt>
    <dgm:pt modelId="{BCF04377-9F81-4160-A96B-01B668026E97}" type="pres">
      <dgm:prSet presAssocID="{2FB4E067-5190-4CBF-9687-BECF6186208D}" presName="parentText" presStyleLbl="node1" presStyleIdx="6" presStyleCnt="7">
        <dgm:presLayoutVars>
          <dgm:chMax val="1"/>
          <dgm:bulletEnabled val="1"/>
        </dgm:presLayoutVars>
      </dgm:prSet>
      <dgm:spPr/>
      <dgm:t>
        <a:bodyPr/>
        <a:lstStyle/>
        <a:p>
          <a:endParaRPr lang="en-US"/>
        </a:p>
      </dgm:t>
    </dgm:pt>
    <dgm:pt modelId="{7CB1341F-2E81-481F-A6F5-7B9DD0A7F371}" type="pres">
      <dgm:prSet presAssocID="{2FB4E067-5190-4CBF-9687-BECF6186208D}" presName="descendantText" presStyleLbl="alignAccFollowNode1" presStyleIdx="6" presStyleCnt="7">
        <dgm:presLayoutVars>
          <dgm:bulletEnabled val="1"/>
        </dgm:presLayoutVars>
      </dgm:prSet>
      <dgm:spPr/>
      <dgm:t>
        <a:bodyPr/>
        <a:lstStyle/>
        <a:p>
          <a:endParaRPr lang="en-US"/>
        </a:p>
      </dgm:t>
    </dgm:pt>
  </dgm:ptLst>
  <dgm:cxnLst>
    <dgm:cxn modelId="{4917D712-C620-40E5-8DB2-306921B6D46C}" type="presOf" srcId="{EB3125D0-C94B-4C74-A651-54F25A12ECCE}" destId="{7CB1341F-2E81-481F-A6F5-7B9DD0A7F371}" srcOrd="0" destOrd="0" presId="urn:microsoft.com/office/officeart/2005/8/layout/vList5"/>
    <dgm:cxn modelId="{BF27ED3F-073A-470F-9A73-040BEA6EF23B}" srcId="{B640D8E7-88A6-4A97-B060-30EBBEAC1279}" destId="{4C2AB1C7-5513-4EB2-8C0F-18E9DA550B07}" srcOrd="1" destOrd="0" parTransId="{3E1BD382-8C60-41B1-8BF9-CB51A208F1D9}" sibTransId="{18EB7986-F28D-4C8A-96F6-B5A31BDCBAFD}"/>
    <dgm:cxn modelId="{AAACABAB-6172-44CE-8B09-47897D28D612}" type="presOf" srcId="{6AF959CD-C026-4455-B6F3-54CA0FDFAA16}" destId="{45CE19AC-5940-446B-8006-CD2BC10144E3}" srcOrd="0" destOrd="0" presId="urn:microsoft.com/office/officeart/2005/8/layout/vList5"/>
    <dgm:cxn modelId="{AE0796C9-80E1-468C-8DCA-EDF332C30E2B}" type="presOf" srcId="{13FD48D4-1BF6-49EF-9685-0CF33B17C872}" destId="{EC3AB71A-7D72-4D10-BC05-588A33C1A097}" srcOrd="0" destOrd="1" presId="urn:microsoft.com/office/officeart/2005/8/layout/vList5"/>
    <dgm:cxn modelId="{B1FC6729-B965-48E6-9411-A5E2D2BF9321}" type="presOf" srcId="{4C2AB1C7-5513-4EB2-8C0F-18E9DA550B07}" destId="{83EC806B-5DE3-4205-BB67-1DE29342268A}" srcOrd="0" destOrd="1" presId="urn:microsoft.com/office/officeart/2005/8/layout/vList5"/>
    <dgm:cxn modelId="{19091150-6FEB-4780-8BBF-830051313AEF}" type="presOf" srcId="{2FB4E067-5190-4CBF-9687-BECF6186208D}" destId="{BCF04377-9F81-4160-A96B-01B668026E97}" srcOrd="0" destOrd="0" presId="urn:microsoft.com/office/officeart/2005/8/layout/vList5"/>
    <dgm:cxn modelId="{7834DB1B-3865-4C3B-90EF-122F064A50A0}" srcId="{AFA9C32F-D512-444C-B7D5-38C7A0E490C7}" destId="{2FB4E067-5190-4CBF-9687-BECF6186208D}" srcOrd="6" destOrd="0" parTransId="{93B85C2F-733D-4D63-B998-FED6A0B67C45}" sibTransId="{455F678B-4667-4490-BF92-6643FA93DA3D}"/>
    <dgm:cxn modelId="{2E494B9C-220C-43BB-AC57-2670CF93D43C}" srcId="{C896F7D7-9A89-4CE8-BE70-3026D103C6DF}" destId="{89D9926B-5D9D-4B94-998B-D52B637B9E15}" srcOrd="0" destOrd="0" parTransId="{B01B6057-0D35-499F-8228-6B0D8D24F62C}" sibTransId="{3F521A22-1D7C-402E-B5DF-B1A9A5CE013D}"/>
    <dgm:cxn modelId="{44A76498-EBA2-45C9-B941-5E1F73053492}" srcId="{AFA9C32F-D512-444C-B7D5-38C7A0E490C7}" destId="{B640D8E7-88A6-4A97-B060-30EBBEAC1279}" srcOrd="5" destOrd="0" parTransId="{254C3C7B-BF66-40B4-861A-D971FA142725}" sibTransId="{E7D18543-1C47-4B4B-A491-122D2BE8FEE6}"/>
    <dgm:cxn modelId="{C5D431C6-D2C1-4520-B957-8E48B6547D2A}" type="presOf" srcId="{3F88A20F-DC76-4E2B-9A8C-40E5DCECB87A}" destId="{7CB1341F-2E81-481F-A6F5-7B9DD0A7F371}" srcOrd="0" destOrd="1" presId="urn:microsoft.com/office/officeart/2005/8/layout/vList5"/>
    <dgm:cxn modelId="{7BDF5FD4-48E1-42F6-A6DC-D237ED2BD67A}" type="presOf" srcId="{2AD5418D-B451-44E3-86F2-F636B4042AE9}" destId="{45CE19AC-5940-446B-8006-CD2BC10144E3}" srcOrd="0" destOrd="1" presId="urn:microsoft.com/office/officeart/2005/8/layout/vList5"/>
    <dgm:cxn modelId="{33802A41-A9D0-46F7-B0C8-B8F4DECDAB20}" srcId="{19FA3093-B0BB-4F45-9E1F-45E23438B0E8}" destId="{6AF959CD-C026-4455-B6F3-54CA0FDFAA16}" srcOrd="0" destOrd="0" parTransId="{8284FBBF-3344-496B-9AB6-A842BAA6F254}" sibTransId="{64384B92-9CED-4986-9E69-790F1D5B3BEB}"/>
    <dgm:cxn modelId="{4673B9EE-08F6-4725-8BAA-9AF8DFAE8A64}" type="presOf" srcId="{BA6C6E36-1E17-4BF3-A09E-5242EE9A3FED}" destId="{0A454BCD-B465-4D54-80A3-F75F97F20317}" srcOrd="0" destOrd="0" presId="urn:microsoft.com/office/officeart/2005/8/layout/vList5"/>
    <dgm:cxn modelId="{32CBD73B-8A1F-4C63-9135-3E1E4BD0FF2B}" srcId="{AFA9C32F-D512-444C-B7D5-38C7A0E490C7}" destId="{19FA3093-B0BB-4F45-9E1F-45E23438B0E8}" srcOrd="3" destOrd="0" parTransId="{02FDE6DB-9C37-4B25-9CC2-AF01FFDF056D}" sibTransId="{A3BAC5E3-E8BB-42C1-8780-B6D45BD429D0}"/>
    <dgm:cxn modelId="{203624E8-854E-44B6-8856-1C13DDA2A819}" srcId="{19FA3093-B0BB-4F45-9E1F-45E23438B0E8}" destId="{2AD5418D-B451-44E3-86F2-F636B4042AE9}" srcOrd="1" destOrd="0" parTransId="{DD24C206-666D-4A57-96F0-5CB0C21B0A17}" sibTransId="{A881CEEE-B8AA-4C3A-BC76-C8E19A9B2849}"/>
    <dgm:cxn modelId="{4F25D639-1E90-4E5B-BE8F-808CACCD4225}" type="presOf" srcId="{55F40F42-9626-445B-B7EA-FAEA41CECB18}" destId="{83EC806B-5DE3-4205-BB67-1DE29342268A}" srcOrd="0" destOrd="0" presId="urn:microsoft.com/office/officeart/2005/8/layout/vList5"/>
    <dgm:cxn modelId="{ABAE7E9B-F488-450C-B740-25FF85F21F43}" type="presOf" srcId="{72A1AA1D-E2AA-42DF-A9A5-43B9781E8A7B}" destId="{EC3AB71A-7D72-4D10-BC05-588A33C1A097}" srcOrd="0" destOrd="0" presId="urn:microsoft.com/office/officeart/2005/8/layout/vList5"/>
    <dgm:cxn modelId="{5F65274B-8D65-4A75-8233-4FE3A3271C69}" srcId="{AFA9C32F-D512-444C-B7D5-38C7A0E490C7}" destId="{FDDC0E7A-0114-4BEC-929A-8DFE12B9F012}" srcOrd="1" destOrd="0" parTransId="{0BAB3C71-1C85-46C7-B6E0-E291584099AA}" sibTransId="{74654518-CD6A-4B51-945F-F1DC55137C27}"/>
    <dgm:cxn modelId="{6B461641-EB1E-456E-A637-0241EC8B436C}" type="presOf" srcId="{FDDC0E7A-0114-4BEC-929A-8DFE12B9F012}" destId="{BFD5CF45-4B88-455F-BF3E-45D7877BE284}" srcOrd="0" destOrd="0" presId="urn:microsoft.com/office/officeart/2005/8/layout/vList5"/>
    <dgm:cxn modelId="{7111FF0A-00AE-4D56-BAAF-9240F40020D1}" type="presOf" srcId="{C896F7D7-9A89-4CE8-BE70-3026D103C6DF}" destId="{1E7A5846-A2F7-4F19-9A7C-45331ABC0F29}" srcOrd="0" destOrd="0" presId="urn:microsoft.com/office/officeart/2005/8/layout/vList5"/>
    <dgm:cxn modelId="{F973055D-8B2C-4E6E-BEAF-BC30543E31A9}" srcId="{FDDC0E7A-0114-4BEC-929A-8DFE12B9F012}" destId="{72A1AA1D-E2AA-42DF-A9A5-43B9781E8A7B}" srcOrd="0" destOrd="0" parTransId="{EFD94F9E-C4CF-46F8-B7F7-A6FAADAB91EA}" sibTransId="{ECF22509-C4A0-4A58-AA10-E16F4BC119D9}"/>
    <dgm:cxn modelId="{B257F743-5A94-4BF9-AF16-4AA7C149133F}" srcId="{1356EEB5-B4C3-47E4-9CFD-36BFEA3E48DC}" destId="{D381128D-EA87-45FB-89EF-C707D0434249}" srcOrd="0" destOrd="0" parTransId="{324CE398-F894-43A7-ADE8-0A6FE9796A5B}" sibTransId="{7135408A-F8D2-4B4A-8418-FAC2FCBB086E}"/>
    <dgm:cxn modelId="{B487A11E-A4B1-42DB-89ED-C4A6E262362E}" srcId="{BA6C6E36-1E17-4BF3-A09E-5242EE9A3FED}" destId="{2B467FB4-B6E1-43AA-9756-75B8846379AA}" srcOrd="0" destOrd="0" parTransId="{071E277A-7731-48EB-894E-95CD4F16F968}" sibTransId="{816CB871-BB82-44E9-AD1F-088B0167C0E4}"/>
    <dgm:cxn modelId="{6DDFF276-923E-4436-9014-73BF04774493}" type="presOf" srcId="{2B467FB4-B6E1-43AA-9756-75B8846379AA}" destId="{1891CFAD-4AF2-466C-8D95-EE489E4F252A}" srcOrd="0" destOrd="0" presId="urn:microsoft.com/office/officeart/2005/8/layout/vList5"/>
    <dgm:cxn modelId="{47C6D86D-5C9F-4546-9B93-577ED0B8C9B9}" type="presOf" srcId="{B640D8E7-88A6-4A97-B060-30EBBEAC1279}" destId="{C3B612A8-073A-45A4-A7F0-6B44020886ED}" srcOrd="0" destOrd="0" presId="urn:microsoft.com/office/officeart/2005/8/layout/vList5"/>
    <dgm:cxn modelId="{3BA89C43-6781-404B-A0E3-48A9456F54D0}" srcId="{FDDC0E7A-0114-4BEC-929A-8DFE12B9F012}" destId="{13FD48D4-1BF6-49EF-9685-0CF33B17C872}" srcOrd="1" destOrd="0" parTransId="{71A09D3C-CD6A-4FBD-86EF-66102258C3CC}" sibTransId="{5E092F84-C892-416C-A66B-7AD01BD0780F}"/>
    <dgm:cxn modelId="{6381D51E-276C-4296-958D-11A72E1D92E6}" type="presOf" srcId="{89D9926B-5D9D-4B94-998B-D52B637B9E15}" destId="{58CB195B-2DB0-4036-8B23-5F7D0F60265C}" srcOrd="0" destOrd="0" presId="urn:microsoft.com/office/officeart/2005/8/layout/vList5"/>
    <dgm:cxn modelId="{D41AEB51-44B5-41C3-8807-20B4D420AA4A}" type="presOf" srcId="{D381128D-EA87-45FB-89EF-C707D0434249}" destId="{C439A6A8-4B51-431A-9378-0C9104303EAA}" srcOrd="0" destOrd="0" presId="urn:microsoft.com/office/officeart/2005/8/layout/vList5"/>
    <dgm:cxn modelId="{C0E2AFAA-6D76-4F14-A137-02DEAFDDED98}" srcId="{2FB4E067-5190-4CBF-9687-BECF6186208D}" destId="{EB3125D0-C94B-4C74-A651-54F25A12ECCE}" srcOrd="0" destOrd="0" parTransId="{839E07DA-E084-4520-BCD4-5ACF9C0FD4CD}" sibTransId="{6F4D8CCB-3BF3-4132-BCAC-381AE6F47D07}"/>
    <dgm:cxn modelId="{A3DCF77B-5095-4AD3-8D68-3FF95CF944DE}" srcId="{B640D8E7-88A6-4A97-B060-30EBBEAC1279}" destId="{55F40F42-9626-445B-B7EA-FAEA41CECB18}" srcOrd="0" destOrd="0" parTransId="{91CE5A1E-C56A-4CE2-9316-BBA1F119A4E3}" sibTransId="{DA4A6149-0F38-4E4C-9761-8C7B5DE27CE2}"/>
    <dgm:cxn modelId="{A5B901B8-166B-4289-B457-F1A0DD3C6F2A}" type="presOf" srcId="{AFA9C32F-D512-444C-B7D5-38C7A0E490C7}" destId="{02247CEB-C150-4660-86F5-295E340E1840}" srcOrd="0" destOrd="0" presId="urn:microsoft.com/office/officeart/2005/8/layout/vList5"/>
    <dgm:cxn modelId="{4DEDD615-64FA-4952-BE0C-E6A6E3E3FC7E}" type="presOf" srcId="{19FA3093-B0BB-4F45-9E1F-45E23438B0E8}" destId="{32111609-99E6-4681-854D-FE797D62E595}" srcOrd="0" destOrd="0" presId="urn:microsoft.com/office/officeart/2005/8/layout/vList5"/>
    <dgm:cxn modelId="{1FFF9E49-42B3-47A2-8D55-CE10E6B74D2B}" srcId="{AFA9C32F-D512-444C-B7D5-38C7A0E490C7}" destId="{1356EEB5-B4C3-47E4-9CFD-36BFEA3E48DC}" srcOrd="2" destOrd="0" parTransId="{8E194AB5-696C-40E8-98FB-3C80DA73A445}" sibTransId="{F0F77919-9918-4047-9199-DFAC27ACC4B4}"/>
    <dgm:cxn modelId="{31DC0C5E-4ABF-4CC3-88C1-AE544A762B93}" srcId="{AFA9C32F-D512-444C-B7D5-38C7A0E490C7}" destId="{C896F7D7-9A89-4CE8-BE70-3026D103C6DF}" srcOrd="4" destOrd="0" parTransId="{3D00FB77-95F6-4D32-84A8-BCEC78D40C6D}" sibTransId="{7B8E9D58-6232-4EC1-A5EA-4FB5E0E5CDDF}"/>
    <dgm:cxn modelId="{9E82D4D3-E239-4B68-A05A-799F91CFBE66}" srcId="{AFA9C32F-D512-444C-B7D5-38C7A0E490C7}" destId="{BA6C6E36-1E17-4BF3-A09E-5242EE9A3FED}" srcOrd="0" destOrd="0" parTransId="{E4B79D5B-360D-43B8-999B-592740E9620D}" sibTransId="{86FC84E5-9DB3-4732-9BF3-965B5FDA6B51}"/>
    <dgm:cxn modelId="{E0925FE8-33CA-41AD-A533-948DB55EB6BA}" srcId="{2FB4E067-5190-4CBF-9687-BECF6186208D}" destId="{3F88A20F-DC76-4E2B-9A8C-40E5DCECB87A}" srcOrd="1" destOrd="0" parTransId="{0BAA7E01-8FF3-4FBB-AB98-28C4CD014910}" sibTransId="{970ADC26-0943-4ACC-8677-29AF0A66558C}"/>
    <dgm:cxn modelId="{1A908CCB-13FF-4849-AA7A-84CA17E0AC5A}" type="presOf" srcId="{1356EEB5-B4C3-47E4-9CFD-36BFEA3E48DC}" destId="{A7F7DD56-1C1B-4D84-8919-202305FC7936}" srcOrd="0" destOrd="0" presId="urn:microsoft.com/office/officeart/2005/8/layout/vList5"/>
    <dgm:cxn modelId="{6971E5A2-3256-4489-8AD3-FFA26589BBDA}" type="presParOf" srcId="{02247CEB-C150-4660-86F5-295E340E1840}" destId="{A9786445-F16D-4634-8DBB-341050F70C8B}" srcOrd="0" destOrd="0" presId="urn:microsoft.com/office/officeart/2005/8/layout/vList5"/>
    <dgm:cxn modelId="{70CAD4CE-F7BE-43BF-BAD1-BDDC534B35E4}" type="presParOf" srcId="{A9786445-F16D-4634-8DBB-341050F70C8B}" destId="{0A454BCD-B465-4D54-80A3-F75F97F20317}" srcOrd="0" destOrd="0" presId="urn:microsoft.com/office/officeart/2005/8/layout/vList5"/>
    <dgm:cxn modelId="{2D1B592A-CD13-4D44-A153-E7FED7EC9B44}" type="presParOf" srcId="{A9786445-F16D-4634-8DBB-341050F70C8B}" destId="{1891CFAD-4AF2-466C-8D95-EE489E4F252A}" srcOrd="1" destOrd="0" presId="urn:microsoft.com/office/officeart/2005/8/layout/vList5"/>
    <dgm:cxn modelId="{CF0B4092-8373-472C-9DE0-DC152BC4D5A9}" type="presParOf" srcId="{02247CEB-C150-4660-86F5-295E340E1840}" destId="{7F38EB3B-177A-4464-926A-0E7055AF7037}" srcOrd="1" destOrd="0" presId="urn:microsoft.com/office/officeart/2005/8/layout/vList5"/>
    <dgm:cxn modelId="{54C8520B-86D1-4868-947E-F910D0F4E21C}" type="presParOf" srcId="{02247CEB-C150-4660-86F5-295E340E1840}" destId="{AECB075E-B2CE-4BC3-8B6F-429DC1FADF28}" srcOrd="2" destOrd="0" presId="urn:microsoft.com/office/officeart/2005/8/layout/vList5"/>
    <dgm:cxn modelId="{36FE2A51-190F-458D-8587-E570E015524B}" type="presParOf" srcId="{AECB075E-B2CE-4BC3-8B6F-429DC1FADF28}" destId="{BFD5CF45-4B88-455F-BF3E-45D7877BE284}" srcOrd="0" destOrd="0" presId="urn:microsoft.com/office/officeart/2005/8/layout/vList5"/>
    <dgm:cxn modelId="{A2C3592B-9AD6-4FE4-AA2A-4493E9CFDB34}" type="presParOf" srcId="{AECB075E-B2CE-4BC3-8B6F-429DC1FADF28}" destId="{EC3AB71A-7D72-4D10-BC05-588A33C1A097}" srcOrd="1" destOrd="0" presId="urn:microsoft.com/office/officeart/2005/8/layout/vList5"/>
    <dgm:cxn modelId="{436A998A-E07B-42B3-BCCB-451C73449397}" type="presParOf" srcId="{02247CEB-C150-4660-86F5-295E340E1840}" destId="{523F3E24-59FF-48B6-857C-C8216C47CEB8}" srcOrd="3" destOrd="0" presId="urn:microsoft.com/office/officeart/2005/8/layout/vList5"/>
    <dgm:cxn modelId="{B0F4F630-53D9-4EF2-89D9-17AA139AEEF9}" type="presParOf" srcId="{02247CEB-C150-4660-86F5-295E340E1840}" destId="{C8F861BA-80B4-4F52-B9D3-436681C951D3}" srcOrd="4" destOrd="0" presId="urn:microsoft.com/office/officeart/2005/8/layout/vList5"/>
    <dgm:cxn modelId="{1132E731-4A6E-46A6-BECA-D70BEE1F4D73}" type="presParOf" srcId="{C8F861BA-80B4-4F52-B9D3-436681C951D3}" destId="{A7F7DD56-1C1B-4D84-8919-202305FC7936}" srcOrd="0" destOrd="0" presId="urn:microsoft.com/office/officeart/2005/8/layout/vList5"/>
    <dgm:cxn modelId="{50D361D0-0A1C-467A-9125-F32B8D84A6BD}" type="presParOf" srcId="{C8F861BA-80B4-4F52-B9D3-436681C951D3}" destId="{C439A6A8-4B51-431A-9378-0C9104303EAA}" srcOrd="1" destOrd="0" presId="urn:microsoft.com/office/officeart/2005/8/layout/vList5"/>
    <dgm:cxn modelId="{8C19AA12-41AB-4FCC-94AE-EA2D7686C9E8}" type="presParOf" srcId="{02247CEB-C150-4660-86F5-295E340E1840}" destId="{F4DC8F27-3532-46A8-99D5-FD2A22E8B1E2}" srcOrd="5" destOrd="0" presId="urn:microsoft.com/office/officeart/2005/8/layout/vList5"/>
    <dgm:cxn modelId="{AFFE389A-E558-44E5-8501-F79E020EBE2A}" type="presParOf" srcId="{02247CEB-C150-4660-86F5-295E340E1840}" destId="{E5CD8D06-F1E2-4B50-A55F-14850252D5E2}" srcOrd="6" destOrd="0" presId="urn:microsoft.com/office/officeart/2005/8/layout/vList5"/>
    <dgm:cxn modelId="{8BFD7D07-70DB-4D1F-9B05-D15CCDEFBC19}" type="presParOf" srcId="{E5CD8D06-F1E2-4B50-A55F-14850252D5E2}" destId="{32111609-99E6-4681-854D-FE797D62E595}" srcOrd="0" destOrd="0" presId="urn:microsoft.com/office/officeart/2005/8/layout/vList5"/>
    <dgm:cxn modelId="{5D4D1B0D-33EE-4718-BE69-1F0B16C319C0}" type="presParOf" srcId="{E5CD8D06-F1E2-4B50-A55F-14850252D5E2}" destId="{45CE19AC-5940-446B-8006-CD2BC10144E3}" srcOrd="1" destOrd="0" presId="urn:microsoft.com/office/officeart/2005/8/layout/vList5"/>
    <dgm:cxn modelId="{F8BEC447-C7D2-4F2F-A7BE-25C911370A21}" type="presParOf" srcId="{02247CEB-C150-4660-86F5-295E340E1840}" destId="{3D884D61-491B-4B25-AE04-AD4A8E7563E5}" srcOrd="7" destOrd="0" presId="urn:microsoft.com/office/officeart/2005/8/layout/vList5"/>
    <dgm:cxn modelId="{015C3186-117F-40C7-88CE-6034A97D3769}" type="presParOf" srcId="{02247CEB-C150-4660-86F5-295E340E1840}" destId="{691172D9-EC69-4CF3-97C6-865856A9AF35}" srcOrd="8" destOrd="0" presId="urn:microsoft.com/office/officeart/2005/8/layout/vList5"/>
    <dgm:cxn modelId="{ABDEDCE4-A84D-4C68-A101-ED26AB7C4528}" type="presParOf" srcId="{691172D9-EC69-4CF3-97C6-865856A9AF35}" destId="{1E7A5846-A2F7-4F19-9A7C-45331ABC0F29}" srcOrd="0" destOrd="0" presId="urn:microsoft.com/office/officeart/2005/8/layout/vList5"/>
    <dgm:cxn modelId="{FAC5FC5A-BD3E-4AFE-B8D7-7EC7C0B930BC}" type="presParOf" srcId="{691172D9-EC69-4CF3-97C6-865856A9AF35}" destId="{58CB195B-2DB0-4036-8B23-5F7D0F60265C}" srcOrd="1" destOrd="0" presId="urn:microsoft.com/office/officeart/2005/8/layout/vList5"/>
    <dgm:cxn modelId="{5C39AF27-C9F5-4EE3-BDAD-E1B7019D6CDA}" type="presParOf" srcId="{02247CEB-C150-4660-86F5-295E340E1840}" destId="{55B1F3FE-88A4-462F-BF97-4655DB0679F2}" srcOrd="9" destOrd="0" presId="urn:microsoft.com/office/officeart/2005/8/layout/vList5"/>
    <dgm:cxn modelId="{C5F332A6-D541-40CA-8C4D-59863C6C3C1D}" type="presParOf" srcId="{02247CEB-C150-4660-86F5-295E340E1840}" destId="{DEE39796-4EE7-4E7F-AA96-2D9EC4C9AAFF}" srcOrd="10" destOrd="0" presId="urn:microsoft.com/office/officeart/2005/8/layout/vList5"/>
    <dgm:cxn modelId="{98757C01-75CC-4DCB-BD67-861DA9B5E439}" type="presParOf" srcId="{DEE39796-4EE7-4E7F-AA96-2D9EC4C9AAFF}" destId="{C3B612A8-073A-45A4-A7F0-6B44020886ED}" srcOrd="0" destOrd="0" presId="urn:microsoft.com/office/officeart/2005/8/layout/vList5"/>
    <dgm:cxn modelId="{212FBD57-B6D3-445B-8F3F-23E9A7D1BF0C}" type="presParOf" srcId="{DEE39796-4EE7-4E7F-AA96-2D9EC4C9AAFF}" destId="{83EC806B-5DE3-4205-BB67-1DE29342268A}" srcOrd="1" destOrd="0" presId="urn:microsoft.com/office/officeart/2005/8/layout/vList5"/>
    <dgm:cxn modelId="{8E216141-98D0-4B45-A5F7-B29215C11942}" type="presParOf" srcId="{02247CEB-C150-4660-86F5-295E340E1840}" destId="{DBB2275C-6E82-4F25-91A6-0DCDF55CCFBF}" srcOrd="11" destOrd="0" presId="urn:microsoft.com/office/officeart/2005/8/layout/vList5"/>
    <dgm:cxn modelId="{D186B3EA-C6B4-4AC0-A0B2-0A91AB62BE22}" type="presParOf" srcId="{02247CEB-C150-4660-86F5-295E340E1840}" destId="{C4A5E4DE-6966-4959-B0A2-66AC28D8620C}" srcOrd="12" destOrd="0" presId="urn:microsoft.com/office/officeart/2005/8/layout/vList5"/>
    <dgm:cxn modelId="{3EEE0625-B9DE-4DA9-A29F-4BBBA9E0DC7B}" type="presParOf" srcId="{C4A5E4DE-6966-4959-B0A2-66AC28D8620C}" destId="{BCF04377-9F81-4160-A96B-01B668026E97}" srcOrd="0" destOrd="0" presId="urn:microsoft.com/office/officeart/2005/8/layout/vList5"/>
    <dgm:cxn modelId="{C5D2659B-10F1-42EC-84DD-0734B461EE22}" type="presParOf" srcId="{C4A5E4DE-6966-4959-B0A2-66AC28D8620C}" destId="{7CB1341F-2E81-481F-A6F5-7B9DD0A7F3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7A0741-9298-40A4-8AAB-9DE827EA10E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D006BF7-FC94-4440-9882-7EFAE35461CB}">
      <dgm:prSet phldrT="[Text]"/>
      <dgm:spPr/>
      <dgm:t>
        <a:bodyPr/>
        <a:lstStyle/>
        <a:p>
          <a:r>
            <a:rPr lang="en-US" dirty="0" smtClean="0">
              <a:solidFill>
                <a:schemeClr val="accent2">
                  <a:lumMod val="25000"/>
                </a:schemeClr>
              </a:solidFill>
            </a:rPr>
            <a:t>Imagery</a:t>
          </a:r>
          <a:endParaRPr lang="en-US" dirty="0">
            <a:solidFill>
              <a:schemeClr val="accent2">
                <a:lumMod val="25000"/>
              </a:schemeClr>
            </a:solidFill>
          </a:endParaRPr>
        </a:p>
      </dgm:t>
    </dgm:pt>
    <dgm:pt modelId="{D6405B9A-CEC7-4354-B47D-1E841CAEAA57}" type="parTrans" cxnId="{CB7ED9A5-9C9E-461A-B393-A5733AB5EFB9}">
      <dgm:prSet/>
      <dgm:spPr/>
      <dgm:t>
        <a:bodyPr/>
        <a:lstStyle/>
        <a:p>
          <a:endParaRPr lang="en-US"/>
        </a:p>
      </dgm:t>
    </dgm:pt>
    <dgm:pt modelId="{17BC982E-977E-484C-BA46-5B23FA703954}" type="sibTrans" cxnId="{CB7ED9A5-9C9E-461A-B393-A5733AB5EFB9}">
      <dgm:prSet/>
      <dgm:spPr/>
      <dgm:t>
        <a:bodyPr/>
        <a:lstStyle/>
        <a:p>
          <a:endParaRPr lang="en-US"/>
        </a:p>
      </dgm:t>
    </dgm:pt>
    <dgm:pt modelId="{ABD22C1A-93DC-4346-8CAB-058DD18B416B}">
      <dgm:prSet phldrT="[Text]"/>
      <dgm:spPr/>
      <dgm:t>
        <a:bodyPr/>
        <a:lstStyle/>
        <a:p>
          <a:r>
            <a:rPr lang="en-US" dirty="0" smtClean="0"/>
            <a:t>Imagine a calming and safe place</a:t>
          </a:r>
          <a:endParaRPr lang="en-US" dirty="0"/>
        </a:p>
      </dgm:t>
    </dgm:pt>
    <dgm:pt modelId="{76A794FA-106F-41C6-8B8E-10C2CEABAA82}" type="parTrans" cxnId="{7E82B14D-EDEE-4B78-B449-C7C73D70AFDD}">
      <dgm:prSet/>
      <dgm:spPr/>
      <dgm:t>
        <a:bodyPr/>
        <a:lstStyle/>
        <a:p>
          <a:endParaRPr lang="en-US"/>
        </a:p>
      </dgm:t>
    </dgm:pt>
    <dgm:pt modelId="{317394D1-A19F-41CF-BF10-35164D8D46D7}" type="sibTrans" cxnId="{7E82B14D-EDEE-4B78-B449-C7C73D70AFDD}">
      <dgm:prSet/>
      <dgm:spPr/>
      <dgm:t>
        <a:bodyPr/>
        <a:lstStyle/>
        <a:p>
          <a:endParaRPr lang="en-US"/>
        </a:p>
      </dgm:t>
    </dgm:pt>
    <dgm:pt modelId="{9471D541-6882-4734-BEA3-4608874B30AA}">
      <dgm:prSet phldrT="[Text]"/>
      <dgm:spPr/>
      <dgm:t>
        <a:bodyPr/>
        <a:lstStyle/>
        <a:p>
          <a:r>
            <a:rPr lang="en-US" dirty="0" smtClean="0"/>
            <a:t>Imagine stress and anxiety draining out</a:t>
          </a:r>
          <a:endParaRPr lang="en-US" dirty="0"/>
        </a:p>
      </dgm:t>
    </dgm:pt>
    <dgm:pt modelId="{2F3F8C9B-C898-4AD7-A172-7B08A69908FF}" type="parTrans" cxnId="{D6A03520-D815-40DE-97FD-8022DD4957B4}">
      <dgm:prSet/>
      <dgm:spPr/>
      <dgm:t>
        <a:bodyPr/>
        <a:lstStyle/>
        <a:p>
          <a:endParaRPr lang="en-US"/>
        </a:p>
      </dgm:t>
    </dgm:pt>
    <dgm:pt modelId="{DF1123D5-038C-4B7F-BA27-578A8F5E06C7}" type="sibTrans" cxnId="{D6A03520-D815-40DE-97FD-8022DD4957B4}">
      <dgm:prSet/>
      <dgm:spPr/>
      <dgm:t>
        <a:bodyPr/>
        <a:lstStyle/>
        <a:p>
          <a:endParaRPr lang="en-US"/>
        </a:p>
      </dgm:t>
    </dgm:pt>
    <dgm:pt modelId="{3AC90A4A-3FA1-4EB7-B7F8-24AECEE79F92}">
      <dgm:prSet phldrT="[Text]"/>
      <dgm:spPr/>
      <dgm:t>
        <a:bodyPr/>
        <a:lstStyle/>
        <a:p>
          <a:r>
            <a:rPr lang="en-US" dirty="0" smtClean="0">
              <a:solidFill>
                <a:schemeClr val="accent2">
                  <a:lumMod val="25000"/>
                </a:schemeClr>
              </a:solidFill>
            </a:rPr>
            <a:t>Relaxation</a:t>
          </a:r>
          <a:endParaRPr lang="en-US" dirty="0">
            <a:solidFill>
              <a:schemeClr val="accent2">
                <a:lumMod val="25000"/>
              </a:schemeClr>
            </a:solidFill>
          </a:endParaRPr>
        </a:p>
      </dgm:t>
    </dgm:pt>
    <dgm:pt modelId="{DB29A293-E153-4B80-8A8F-C81DC8BDFB91}" type="parTrans" cxnId="{F49D32CE-BFA5-40DB-BDC7-D2539384FE22}">
      <dgm:prSet/>
      <dgm:spPr/>
      <dgm:t>
        <a:bodyPr/>
        <a:lstStyle/>
        <a:p>
          <a:endParaRPr lang="en-US"/>
        </a:p>
      </dgm:t>
    </dgm:pt>
    <dgm:pt modelId="{DBEA1F25-9687-4F78-8C76-6707314114D8}" type="sibTrans" cxnId="{F49D32CE-BFA5-40DB-BDC7-D2539384FE22}">
      <dgm:prSet/>
      <dgm:spPr/>
      <dgm:t>
        <a:bodyPr/>
        <a:lstStyle/>
        <a:p>
          <a:endParaRPr lang="en-US"/>
        </a:p>
      </dgm:t>
    </dgm:pt>
    <dgm:pt modelId="{6E916D57-0B7E-4CC8-9045-2CC919B231F5}">
      <dgm:prSet phldrT="[Text]"/>
      <dgm:spPr/>
      <dgm:t>
        <a:bodyPr/>
        <a:lstStyle/>
        <a:p>
          <a:r>
            <a:rPr lang="en-US" dirty="0" smtClean="0"/>
            <a:t>Use deep breathing and follow your breath</a:t>
          </a:r>
          <a:endParaRPr lang="en-US" dirty="0"/>
        </a:p>
      </dgm:t>
    </dgm:pt>
    <dgm:pt modelId="{B326750A-568E-41EE-B32C-4637D2D6FEE5}" type="parTrans" cxnId="{61BD3257-7685-4C08-BF6D-0C39A1996C8E}">
      <dgm:prSet/>
      <dgm:spPr/>
      <dgm:t>
        <a:bodyPr/>
        <a:lstStyle/>
        <a:p>
          <a:endParaRPr lang="en-US"/>
        </a:p>
      </dgm:t>
    </dgm:pt>
    <dgm:pt modelId="{6A0C78B0-0ACD-40A5-903A-736AFD24DAD0}" type="sibTrans" cxnId="{61BD3257-7685-4C08-BF6D-0C39A1996C8E}">
      <dgm:prSet/>
      <dgm:spPr/>
      <dgm:t>
        <a:bodyPr/>
        <a:lstStyle/>
        <a:p>
          <a:endParaRPr lang="en-US"/>
        </a:p>
      </dgm:t>
    </dgm:pt>
    <dgm:pt modelId="{0D960361-837E-4CA4-9FD3-F0B4164F06EC}">
      <dgm:prSet phldrT="[Text]"/>
      <dgm:spPr/>
      <dgm:t>
        <a:bodyPr/>
        <a:lstStyle/>
        <a:p>
          <a:r>
            <a:rPr lang="en-US" dirty="0" smtClean="0"/>
            <a:t>Use muscle relaxation and other ways to relax</a:t>
          </a:r>
          <a:endParaRPr lang="en-US" dirty="0"/>
        </a:p>
      </dgm:t>
    </dgm:pt>
    <dgm:pt modelId="{FB7CD64A-91E9-4095-98A5-3B7B481D19B4}" type="parTrans" cxnId="{EC332F8E-4EAA-4B5D-B98B-A0267E961494}">
      <dgm:prSet/>
      <dgm:spPr/>
      <dgm:t>
        <a:bodyPr/>
        <a:lstStyle/>
        <a:p>
          <a:endParaRPr lang="en-US"/>
        </a:p>
      </dgm:t>
    </dgm:pt>
    <dgm:pt modelId="{8A4DD3F7-513B-4971-A4A7-68A155726BA7}" type="sibTrans" cxnId="{EC332F8E-4EAA-4B5D-B98B-A0267E961494}">
      <dgm:prSet/>
      <dgm:spPr/>
      <dgm:t>
        <a:bodyPr/>
        <a:lstStyle/>
        <a:p>
          <a:endParaRPr lang="en-US"/>
        </a:p>
      </dgm:t>
    </dgm:pt>
    <dgm:pt modelId="{21FEEF91-E557-4733-8D38-45A0B2443FEC}">
      <dgm:prSet phldrT="[Text]"/>
      <dgm:spPr/>
      <dgm:t>
        <a:bodyPr/>
        <a:lstStyle/>
        <a:p>
          <a:r>
            <a:rPr lang="en-US" dirty="0" smtClean="0">
              <a:solidFill>
                <a:schemeClr val="accent2">
                  <a:lumMod val="25000"/>
                </a:schemeClr>
              </a:solidFill>
            </a:rPr>
            <a:t>One thing…</a:t>
          </a:r>
          <a:endParaRPr lang="en-US" dirty="0">
            <a:solidFill>
              <a:schemeClr val="accent2">
                <a:lumMod val="25000"/>
              </a:schemeClr>
            </a:solidFill>
          </a:endParaRPr>
        </a:p>
      </dgm:t>
    </dgm:pt>
    <dgm:pt modelId="{A9133963-C586-48E1-96CE-24097C6BCF1E}" type="parTrans" cxnId="{86ED8B0E-D371-45C8-B582-641C5EC2C2ED}">
      <dgm:prSet/>
      <dgm:spPr/>
      <dgm:t>
        <a:bodyPr/>
        <a:lstStyle/>
        <a:p>
          <a:endParaRPr lang="en-US"/>
        </a:p>
      </dgm:t>
    </dgm:pt>
    <dgm:pt modelId="{5687415D-A349-4934-A30E-AACB9A7F17A1}" type="sibTrans" cxnId="{86ED8B0E-D371-45C8-B582-641C5EC2C2ED}">
      <dgm:prSet/>
      <dgm:spPr/>
      <dgm:t>
        <a:bodyPr/>
        <a:lstStyle/>
        <a:p>
          <a:endParaRPr lang="en-US"/>
        </a:p>
      </dgm:t>
    </dgm:pt>
    <dgm:pt modelId="{B6ED9332-02D5-4B1E-86AF-5651B4369343}">
      <dgm:prSet phldrT="[Text]"/>
      <dgm:spPr/>
      <dgm:t>
        <a:bodyPr/>
        <a:lstStyle/>
        <a:p>
          <a:r>
            <a:rPr lang="en-US" dirty="0" smtClean="0"/>
            <a:t>Focus your attention on one thing in the moment.</a:t>
          </a:r>
          <a:endParaRPr lang="en-US" dirty="0"/>
        </a:p>
      </dgm:t>
    </dgm:pt>
    <dgm:pt modelId="{7E8E3CE4-BA89-4DDA-930F-D9E3AAF6261E}" type="parTrans" cxnId="{AC476E0A-C51B-4DFE-A2F4-2017A825A471}">
      <dgm:prSet/>
      <dgm:spPr/>
      <dgm:t>
        <a:bodyPr/>
        <a:lstStyle/>
        <a:p>
          <a:endParaRPr lang="en-US"/>
        </a:p>
      </dgm:t>
    </dgm:pt>
    <dgm:pt modelId="{DFD32720-4DD4-48F0-A297-4E60913AECE9}" type="sibTrans" cxnId="{AC476E0A-C51B-4DFE-A2F4-2017A825A471}">
      <dgm:prSet/>
      <dgm:spPr/>
      <dgm:t>
        <a:bodyPr/>
        <a:lstStyle/>
        <a:p>
          <a:endParaRPr lang="en-US"/>
        </a:p>
      </dgm:t>
    </dgm:pt>
    <dgm:pt modelId="{1378EA9F-23C5-4022-9819-442089085ECE}">
      <dgm:prSet phldrT="[Text]"/>
      <dgm:spPr/>
      <dgm:t>
        <a:bodyPr/>
        <a:lstStyle/>
        <a:p>
          <a:r>
            <a:rPr lang="en-US" dirty="0" smtClean="0"/>
            <a:t>Keep yourself physically and mentally in present</a:t>
          </a:r>
          <a:endParaRPr lang="en-US" dirty="0"/>
        </a:p>
      </dgm:t>
    </dgm:pt>
    <dgm:pt modelId="{59318498-9DA0-42F1-B1D2-17D27683CFC7}" type="parTrans" cxnId="{3DC8397D-04DA-4E2E-8D46-6A339BD510CE}">
      <dgm:prSet/>
      <dgm:spPr/>
      <dgm:t>
        <a:bodyPr/>
        <a:lstStyle/>
        <a:p>
          <a:endParaRPr lang="en-US"/>
        </a:p>
      </dgm:t>
    </dgm:pt>
    <dgm:pt modelId="{D47CBF7D-C161-42F3-92B4-D6CBF7F6EC9E}" type="sibTrans" cxnId="{3DC8397D-04DA-4E2E-8D46-6A339BD510CE}">
      <dgm:prSet/>
      <dgm:spPr/>
      <dgm:t>
        <a:bodyPr/>
        <a:lstStyle/>
        <a:p>
          <a:endParaRPr lang="en-US"/>
        </a:p>
      </dgm:t>
    </dgm:pt>
    <dgm:pt modelId="{06FC7D9D-0B22-4C1B-8736-F6424E956ED9}">
      <dgm:prSet/>
      <dgm:spPr/>
      <dgm:t>
        <a:bodyPr/>
        <a:lstStyle/>
        <a:p>
          <a:r>
            <a:rPr lang="en-US" dirty="0" smtClean="0">
              <a:solidFill>
                <a:schemeClr val="accent2">
                  <a:lumMod val="25000"/>
                </a:schemeClr>
              </a:solidFill>
            </a:rPr>
            <a:t>Meaning</a:t>
          </a:r>
          <a:endParaRPr lang="en-US" dirty="0">
            <a:solidFill>
              <a:schemeClr val="accent2">
                <a:lumMod val="25000"/>
              </a:schemeClr>
            </a:solidFill>
          </a:endParaRPr>
        </a:p>
      </dgm:t>
    </dgm:pt>
    <dgm:pt modelId="{6560A041-01AF-4D1D-835D-D22B8515DF56}" type="parTrans" cxnId="{860B5F07-A683-4FA2-838F-0BD4447A89CF}">
      <dgm:prSet/>
      <dgm:spPr/>
      <dgm:t>
        <a:bodyPr/>
        <a:lstStyle/>
        <a:p>
          <a:endParaRPr lang="en-US"/>
        </a:p>
      </dgm:t>
    </dgm:pt>
    <dgm:pt modelId="{DD63DEA3-7764-4A57-91F3-C4226C9F9F18}" type="sibTrans" cxnId="{860B5F07-A683-4FA2-838F-0BD4447A89CF}">
      <dgm:prSet/>
      <dgm:spPr/>
      <dgm:t>
        <a:bodyPr/>
        <a:lstStyle/>
        <a:p>
          <a:endParaRPr lang="en-US"/>
        </a:p>
      </dgm:t>
    </dgm:pt>
    <dgm:pt modelId="{DEE53B13-FD54-47AA-AD69-ACCA062980E4}">
      <dgm:prSet/>
      <dgm:spPr/>
      <dgm:t>
        <a:bodyPr/>
        <a:lstStyle/>
        <a:p>
          <a:r>
            <a:rPr lang="en-US" dirty="0" smtClean="0">
              <a:solidFill>
                <a:schemeClr val="accent2">
                  <a:lumMod val="25000"/>
                </a:schemeClr>
              </a:solidFill>
            </a:rPr>
            <a:t>Prayer</a:t>
          </a:r>
          <a:endParaRPr lang="en-US" dirty="0">
            <a:solidFill>
              <a:schemeClr val="accent2">
                <a:lumMod val="25000"/>
              </a:schemeClr>
            </a:solidFill>
          </a:endParaRPr>
        </a:p>
      </dgm:t>
    </dgm:pt>
    <dgm:pt modelId="{989C7536-9EDE-4EAC-A27A-7A700AF8335E}" type="parTrans" cxnId="{09A20688-4FC6-4C59-B2F4-9AEBCB7372FA}">
      <dgm:prSet/>
      <dgm:spPr/>
      <dgm:t>
        <a:bodyPr/>
        <a:lstStyle/>
        <a:p>
          <a:endParaRPr lang="en-US"/>
        </a:p>
      </dgm:t>
    </dgm:pt>
    <dgm:pt modelId="{B4AF3490-4C4D-4C44-BCA7-EA6D76804325}" type="sibTrans" cxnId="{09A20688-4FC6-4C59-B2F4-9AEBCB7372FA}">
      <dgm:prSet/>
      <dgm:spPr/>
      <dgm:t>
        <a:bodyPr/>
        <a:lstStyle/>
        <a:p>
          <a:endParaRPr lang="en-US"/>
        </a:p>
      </dgm:t>
    </dgm:pt>
    <dgm:pt modelId="{EB4AB9F8-F879-4CB4-82B1-0F601CC9552C}">
      <dgm:prSet/>
      <dgm:spPr/>
      <dgm:t>
        <a:bodyPr/>
        <a:lstStyle/>
        <a:p>
          <a:r>
            <a:rPr lang="en-US" dirty="0" smtClean="0"/>
            <a:t>Find a meaning or value to what you are suffering. </a:t>
          </a:r>
          <a:endParaRPr lang="en-US" dirty="0"/>
        </a:p>
      </dgm:t>
    </dgm:pt>
    <dgm:pt modelId="{D34BEBA3-E258-4981-9B95-0CE984FA6FEF}" type="parTrans" cxnId="{7E15A390-FDE1-4D88-B6E1-0071E79D14DF}">
      <dgm:prSet/>
      <dgm:spPr/>
    </dgm:pt>
    <dgm:pt modelId="{A6B79F95-D23A-40DA-BAF8-4AC2A7E316E6}" type="sibTrans" cxnId="{7E15A390-FDE1-4D88-B6E1-0071E79D14DF}">
      <dgm:prSet/>
      <dgm:spPr/>
    </dgm:pt>
    <dgm:pt modelId="{54D661EC-E5D3-4526-B299-94765C5D6E6A}">
      <dgm:prSet/>
      <dgm:spPr/>
      <dgm:t>
        <a:bodyPr/>
        <a:lstStyle/>
        <a:p>
          <a:r>
            <a:rPr lang="en-US" dirty="0" smtClean="0"/>
            <a:t>Turn things over to a Higher Power</a:t>
          </a:r>
          <a:endParaRPr lang="en-US" dirty="0"/>
        </a:p>
      </dgm:t>
    </dgm:pt>
    <dgm:pt modelId="{0F1B26D6-3C63-4AC2-8008-167B4994AF51}" type="parTrans" cxnId="{E94541CD-5BBF-4D6A-97FD-7A9C37CEC106}">
      <dgm:prSet/>
      <dgm:spPr/>
    </dgm:pt>
    <dgm:pt modelId="{5D19D91A-16B7-433F-9A7D-A98F2FB3E207}" type="sibTrans" cxnId="{E94541CD-5BBF-4D6A-97FD-7A9C37CEC106}">
      <dgm:prSet/>
      <dgm:spPr/>
    </dgm:pt>
    <dgm:pt modelId="{8E661131-64B2-4487-8D6C-E2364426C402}">
      <dgm:prSet/>
      <dgm:spPr/>
      <dgm:t>
        <a:bodyPr/>
        <a:lstStyle/>
        <a:p>
          <a:r>
            <a:rPr lang="en-US" dirty="0" smtClean="0"/>
            <a:t>Focus on positive, growth from challenges.</a:t>
          </a:r>
          <a:endParaRPr lang="en-US" dirty="0"/>
        </a:p>
      </dgm:t>
    </dgm:pt>
    <dgm:pt modelId="{F5004AD4-4978-48E0-8F86-21A6D6A1F21D}" type="parTrans" cxnId="{527B3F18-ACD4-4F03-8C18-9C91AC20D059}">
      <dgm:prSet/>
      <dgm:spPr/>
    </dgm:pt>
    <dgm:pt modelId="{EB3ECDA6-B288-4497-9D56-6737861DB0A2}" type="sibTrans" cxnId="{527B3F18-ACD4-4F03-8C18-9C91AC20D059}">
      <dgm:prSet/>
      <dgm:spPr/>
    </dgm:pt>
    <dgm:pt modelId="{D946A9EC-42DE-4C3B-B289-ECC23C1474D8}">
      <dgm:prSet/>
      <dgm:spPr/>
      <dgm:t>
        <a:bodyPr/>
        <a:lstStyle/>
        <a:p>
          <a:r>
            <a:rPr lang="en-US" dirty="0" smtClean="0"/>
            <a:t>Find support, strength, or faith to cope</a:t>
          </a:r>
          <a:endParaRPr lang="en-US" dirty="0"/>
        </a:p>
      </dgm:t>
    </dgm:pt>
    <dgm:pt modelId="{FE0FD970-54C5-4EEA-8B68-2A382CD98428}" type="parTrans" cxnId="{1C068F56-3E8E-45F1-A286-FD8484160A63}">
      <dgm:prSet/>
      <dgm:spPr/>
    </dgm:pt>
    <dgm:pt modelId="{64F731D0-27A3-4798-B4DD-D3058F1BABC9}" type="sibTrans" cxnId="{1C068F56-3E8E-45F1-A286-FD8484160A63}">
      <dgm:prSet/>
      <dgm:spPr/>
    </dgm:pt>
    <dgm:pt modelId="{826D7771-345A-4010-BB30-888C072ED16A}" type="pres">
      <dgm:prSet presAssocID="{037A0741-9298-40A4-8AAB-9DE827EA10EE}" presName="Name0" presStyleCnt="0">
        <dgm:presLayoutVars>
          <dgm:dir/>
          <dgm:animLvl val="lvl"/>
          <dgm:resizeHandles val="exact"/>
        </dgm:presLayoutVars>
      </dgm:prSet>
      <dgm:spPr/>
      <dgm:t>
        <a:bodyPr/>
        <a:lstStyle/>
        <a:p>
          <a:endParaRPr lang="en-US"/>
        </a:p>
      </dgm:t>
    </dgm:pt>
    <dgm:pt modelId="{A9AE51C9-8BFF-4D2B-9EAB-225BC40DA695}" type="pres">
      <dgm:prSet presAssocID="{AD006BF7-FC94-4440-9882-7EFAE35461CB}" presName="linNode" presStyleCnt="0"/>
      <dgm:spPr/>
    </dgm:pt>
    <dgm:pt modelId="{1291A5D1-72C1-4181-B9C6-83C08ED5D782}" type="pres">
      <dgm:prSet presAssocID="{AD006BF7-FC94-4440-9882-7EFAE35461CB}" presName="parentText" presStyleLbl="node1" presStyleIdx="0" presStyleCnt="5">
        <dgm:presLayoutVars>
          <dgm:chMax val="1"/>
          <dgm:bulletEnabled val="1"/>
        </dgm:presLayoutVars>
      </dgm:prSet>
      <dgm:spPr/>
      <dgm:t>
        <a:bodyPr/>
        <a:lstStyle/>
        <a:p>
          <a:endParaRPr lang="en-US"/>
        </a:p>
      </dgm:t>
    </dgm:pt>
    <dgm:pt modelId="{1259D5B6-4B40-40FA-84C9-212161802B0A}" type="pres">
      <dgm:prSet presAssocID="{AD006BF7-FC94-4440-9882-7EFAE35461CB}" presName="descendantText" presStyleLbl="alignAccFollowNode1" presStyleIdx="0" presStyleCnt="5">
        <dgm:presLayoutVars>
          <dgm:bulletEnabled val="1"/>
        </dgm:presLayoutVars>
      </dgm:prSet>
      <dgm:spPr/>
      <dgm:t>
        <a:bodyPr/>
        <a:lstStyle/>
        <a:p>
          <a:endParaRPr lang="en-US"/>
        </a:p>
      </dgm:t>
    </dgm:pt>
    <dgm:pt modelId="{6E31FAD4-878A-4159-8F98-EAF462581C63}" type="pres">
      <dgm:prSet presAssocID="{17BC982E-977E-484C-BA46-5B23FA703954}" presName="sp" presStyleCnt="0"/>
      <dgm:spPr/>
    </dgm:pt>
    <dgm:pt modelId="{36967921-8867-469F-A276-BDCB6F8110B1}" type="pres">
      <dgm:prSet presAssocID="{06FC7D9D-0B22-4C1B-8736-F6424E956ED9}" presName="linNode" presStyleCnt="0"/>
      <dgm:spPr/>
    </dgm:pt>
    <dgm:pt modelId="{BAAC8414-906A-473A-8AE9-40BBAAF82930}" type="pres">
      <dgm:prSet presAssocID="{06FC7D9D-0B22-4C1B-8736-F6424E956ED9}" presName="parentText" presStyleLbl="node1" presStyleIdx="1" presStyleCnt="5">
        <dgm:presLayoutVars>
          <dgm:chMax val="1"/>
          <dgm:bulletEnabled val="1"/>
        </dgm:presLayoutVars>
      </dgm:prSet>
      <dgm:spPr/>
      <dgm:t>
        <a:bodyPr/>
        <a:lstStyle/>
        <a:p>
          <a:endParaRPr lang="en-US"/>
        </a:p>
      </dgm:t>
    </dgm:pt>
    <dgm:pt modelId="{D9F6F418-4D9E-4786-B009-940B4D3D7024}" type="pres">
      <dgm:prSet presAssocID="{06FC7D9D-0B22-4C1B-8736-F6424E956ED9}" presName="descendantText" presStyleLbl="alignAccFollowNode1" presStyleIdx="1" presStyleCnt="5">
        <dgm:presLayoutVars>
          <dgm:bulletEnabled val="1"/>
        </dgm:presLayoutVars>
      </dgm:prSet>
      <dgm:spPr/>
      <dgm:t>
        <a:bodyPr/>
        <a:lstStyle/>
        <a:p>
          <a:endParaRPr lang="en-US"/>
        </a:p>
      </dgm:t>
    </dgm:pt>
    <dgm:pt modelId="{A2794805-202D-4AA5-9FDD-49DB923931D5}" type="pres">
      <dgm:prSet presAssocID="{DD63DEA3-7764-4A57-91F3-C4226C9F9F18}" presName="sp" presStyleCnt="0"/>
      <dgm:spPr/>
    </dgm:pt>
    <dgm:pt modelId="{612ACF61-14D0-4266-A2C2-EC670F576F71}" type="pres">
      <dgm:prSet presAssocID="{DEE53B13-FD54-47AA-AD69-ACCA062980E4}" presName="linNode" presStyleCnt="0"/>
      <dgm:spPr/>
    </dgm:pt>
    <dgm:pt modelId="{B183EE37-A9F7-4204-83D9-5FE76E5887F4}" type="pres">
      <dgm:prSet presAssocID="{DEE53B13-FD54-47AA-AD69-ACCA062980E4}" presName="parentText" presStyleLbl="node1" presStyleIdx="2" presStyleCnt="5">
        <dgm:presLayoutVars>
          <dgm:chMax val="1"/>
          <dgm:bulletEnabled val="1"/>
        </dgm:presLayoutVars>
      </dgm:prSet>
      <dgm:spPr/>
      <dgm:t>
        <a:bodyPr/>
        <a:lstStyle/>
        <a:p>
          <a:endParaRPr lang="en-US"/>
        </a:p>
      </dgm:t>
    </dgm:pt>
    <dgm:pt modelId="{AAC40D54-4A17-4967-B48A-E4C2A5E2A40D}" type="pres">
      <dgm:prSet presAssocID="{DEE53B13-FD54-47AA-AD69-ACCA062980E4}" presName="descendantText" presStyleLbl="alignAccFollowNode1" presStyleIdx="2" presStyleCnt="5">
        <dgm:presLayoutVars>
          <dgm:bulletEnabled val="1"/>
        </dgm:presLayoutVars>
      </dgm:prSet>
      <dgm:spPr/>
      <dgm:t>
        <a:bodyPr/>
        <a:lstStyle/>
        <a:p>
          <a:endParaRPr lang="en-US"/>
        </a:p>
      </dgm:t>
    </dgm:pt>
    <dgm:pt modelId="{ABD64E4F-3910-449A-A532-D6AF4B4EE25F}" type="pres">
      <dgm:prSet presAssocID="{B4AF3490-4C4D-4C44-BCA7-EA6D76804325}" presName="sp" presStyleCnt="0"/>
      <dgm:spPr/>
    </dgm:pt>
    <dgm:pt modelId="{B98F353A-C67C-437C-B6D8-7BBCEB4032B7}" type="pres">
      <dgm:prSet presAssocID="{3AC90A4A-3FA1-4EB7-B7F8-24AECEE79F92}" presName="linNode" presStyleCnt="0"/>
      <dgm:spPr/>
    </dgm:pt>
    <dgm:pt modelId="{D254B853-76B1-412B-A6AC-A7D45A34E6F6}" type="pres">
      <dgm:prSet presAssocID="{3AC90A4A-3FA1-4EB7-B7F8-24AECEE79F92}" presName="parentText" presStyleLbl="node1" presStyleIdx="3" presStyleCnt="5">
        <dgm:presLayoutVars>
          <dgm:chMax val="1"/>
          <dgm:bulletEnabled val="1"/>
        </dgm:presLayoutVars>
      </dgm:prSet>
      <dgm:spPr/>
      <dgm:t>
        <a:bodyPr/>
        <a:lstStyle/>
        <a:p>
          <a:endParaRPr lang="en-US"/>
        </a:p>
      </dgm:t>
    </dgm:pt>
    <dgm:pt modelId="{A4CD88AF-550B-4CFC-9D68-D5CEF211DB93}" type="pres">
      <dgm:prSet presAssocID="{3AC90A4A-3FA1-4EB7-B7F8-24AECEE79F92}" presName="descendantText" presStyleLbl="alignAccFollowNode1" presStyleIdx="3" presStyleCnt="5">
        <dgm:presLayoutVars>
          <dgm:bulletEnabled val="1"/>
        </dgm:presLayoutVars>
      </dgm:prSet>
      <dgm:spPr/>
      <dgm:t>
        <a:bodyPr/>
        <a:lstStyle/>
        <a:p>
          <a:endParaRPr lang="en-US"/>
        </a:p>
      </dgm:t>
    </dgm:pt>
    <dgm:pt modelId="{0464A8B3-FF56-4D52-81EC-179D82F6934A}" type="pres">
      <dgm:prSet presAssocID="{DBEA1F25-9687-4F78-8C76-6707314114D8}" presName="sp" presStyleCnt="0"/>
      <dgm:spPr/>
    </dgm:pt>
    <dgm:pt modelId="{47E51723-6D33-4E80-B4CC-CF0FA981D956}" type="pres">
      <dgm:prSet presAssocID="{21FEEF91-E557-4733-8D38-45A0B2443FEC}" presName="linNode" presStyleCnt="0"/>
      <dgm:spPr/>
    </dgm:pt>
    <dgm:pt modelId="{AA7D2349-0729-4610-AEE1-C29018B6FA20}" type="pres">
      <dgm:prSet presAssocID="{21FEEF91-E557-4733-8D38-45A0B2443FEC}" presName="parentText" presStyleLbl="node1" presStyleIdx="4" presStyleCnt="5">
        <dgm:presLayoutVars>
          <dgm:chMax val="1"/>
          <dgm:bulletEnabled val="1"/>
        </dgm:presLayoutVars>
      </dgm:prSet>
      <dgm:spPr/>
      <dgm:t>
        <a:bodyPr/>
        <a:lstStyle/>
        <a:p>
          <a:endParaRPr lang="en-US"/>
        </a:p>
      </dgm:t>
    </dgm:pt>
    <dgm:pt modelId="{970F24A8-E33A-408A-B27D-54718257040B}" type="pres">
      <dgm:prSet presAssocID="{21FEEF91-E557-4733-8D38-45A0B2443FEC}" presName="descendantText" presStyleLbl="alignAccFollowNode1" presStyleIdx="4" presStyleCnt="5">
        <dgm:presLayoutVars>
          <dgm:bulletEnabled val="1"/>
        </dgm:presLayoutVars>
      </dgm:prSet>
      <dgm:spPr/>
      <dgm:t>
        <a:bodyPr/>
        <a:lstStyle/>
        <a:p>
          <a:endParaRPr lang="en-US"/>
        </a:p>
      </dgm:t>
    </dgm:pt>
  </dgm:ptLst>
  <dgm:cxnLst>
    <dgm:cxn modelId="{F5C34F39-EA17-40CC-951F-E31B53D2CA2A}" type="presOf" srcId="{D946A9EC-42DE-4C3B-B289-ECC23C1474D8}" destId="{AAC40D54-4A17-4967-B48A-E4C2A5E2A40D}" srcOrd="0" destOrd="1" presId="urn:microsoft.com/office/officeart/2005/8/layout/vList5"/>
    <dgm:cxn modelId="{327DD1A6-8193-4BE5-AD45-953558F6316F}" type="presOf" srcId="{0D960361-837E-4CA4-9FD3-F0B4164F06EC}" destId="{A4CD88AF-550B-4CFC-9D68-D5CEF211DB93}" srcOrd="0" destOrd="1" presId="urn:microsoft.com/office/officeart/2005/8/layout/vList5"/>
    <dgm:cxn modelId="{D6A03520-D815-40DE-97FD-8022DD4957B4}" srcId="{AD006BF7-FC94-4440-9882-7EFAE35461CB}" destId="{9471D541-6882-4734-BEA3-4608874B30AA}" srcOrd="1" destOrd="0" parTransId="{2F3F8C9B-C898-4AD7-A172-7B08A69908FF}" sibTransId="{DF1123D5-038C-4B7F-BA27-578A8F5E06C7}"/>
    <dgm:cxn modelId="{F49D32CE-BFA5-40DB-BDC7-D2539384FE22}" srcId="{037A0741-9298-40A4-8AAB-9DE827EA10EE}" destId="{3AC90A4A-3FA1-4EB7-B7F8-24AECEE79F92}" srcOrd="3" destOrd="0" parTransId="{DB29A293-E153-4B80-8A8F-C81DC8BDFB91}" sibTransId="{DBEA1F25-9687-4F78-8C76-6707314114D8}"/>
    <dgm:cxn modelId="{98306A3A-0F08-4811-8FAA-217C37DCFDB0}" type="presOf" srcId="{6E916D57-0B7E-4CC8-9045-2CC919B231F5}" destId="{A4CD88AF-550B-4CFC-9D68-D5CEF211DB93}" srcOrd="0" destOrd="0" presId="urn:microsoft.com/office/officeart/2005/8/layout/vList5"/>
    <dgm:cxn modelId="{4CA924E5-C593-4F9E-8FA9-78C81486B873}" type="presOf" srcId="{3AC90A4A-3FA1-4EB7-B7F8-24AECEE79F92}" destId="{D254B853-76B1-412B-A6AC-A7D45A34E6F6}" srcOrd="0" destOrd="0" presId="urn:microsoft.com/office/officeart/2005/8/layout/vList5"/>
    <dgm:cxn modelId="{AC476E0A-C51B-4DFE-A2F4-2017A825A471}" srcId="{21FEEF91-E557-4733-8D38-45A0B2443FEC}" destId="{B6ED9332-02D5-4B1E-86AF-5651B4369343}" srcOrd="0" destOrd="0" parTransId="{7E8E3CE4-BA89-4DDA-930F-D9E3AAF6261E}" sibTransId="{DFD32720-4DD4-48F0-A297-4E60913AECE9}"/>
    <dgm:cxn modelId="{CBB5D9A9-76D3-47F4-A072-90C798CE36CF}" type="presOf" srcId="{21FEEF91-E557-4733-8D38-45A0B2443FEC}" destId="{AA7D2349-0729-4610-AEE1-C29018B6FA20}" srcOrd="0" destOrd="0" presId="urn:microsoft.com/office/officeart/2005/8/layout/vList5"/>
    <dgm:cxn modelId="{CEFC77EA-C31F-421B-8263-70C74CCCD089}" type="presOf" srcId="{AD006BF7-FC94-4440-9882-7EFAE35461CB}" destId="{1291A5D1-72C1-4181-B9C6-83C08ED5D782}" srcOrd="0" destOrd="0" presId="urn:microsoft.com/office/officeart/2005/8/layout/vList5"/>
    <dgm:cxn modelId="{C629FCA0-3B78-4131-A83F-18C7162B8CDE}" type="presOf" srcId="{54D661EC-E5D3-4526-B299-94765C5D6E6A}" destId="{AAC40D54-4A17-4967-B48A-E4C2A5E2A40D}" srcOrd="0" destOrd="0" presId="urn:microsoft.com/office/officeart/2005/8/layout/vList5"/>
    <dgm:cxn modelId="{EC332F8E-4EAA-4B5D-B98B-A0267E961494}" srcId="{3AC90A4A-3FA1-4EB7-B7F8-24AECEE79F92}" destId="{0D960361-837E-4CA4-9FD3-F0B4164F06EC}" srcOrd="1" destOrd="0" parTransId="{FB7CD64A-91E9-4095-98A5-3B7B481D19B4}" sibTransId="{8A4DD3F7-513B-4971-A4A7-68A155726BA7}"/>
    <dgm:cxn modelId="{AA6845F1-1D6F-4A65-A40D-63DD09F7F274}" type="presOf" srcId="{ABD22C1A-93DC-4346-8CAB-058DD18B416B}" destId="{1259D5B6-4B40-40FA-84C9-212161802B0A}" srcOrd="0" destOrd="0" presId="urn:microsoft.com/office/officeart/2005/8/layout/vList5"/>
    <dgm:cxn modelId="{E94541CD-5BBF-4D6A-97FD-7A9C37CEC106}" srcId="{DEE53B13-FD54-47AA-AD69-ACCA062980E4}" destId="{54D661EC-E5D3-4526-B299-94765C5D6E6A}" srcOrd="0" destOrd="0" parTransId="{0F1B26D6-3C63-4AC2-8008-167B4994AF51}" sibTransId="{5D19D91A-16B7-433F-9A7D-A98F2FB3E207}"/>
    <dgm:cxn modelId="{F4F9F5A6-BAA2-4FCE-BD65-A5064A3B8A39}" type="presOf" srcId="{EB4AB9F8-F879-4CB4-82B1-0F601CC9552C}" destId="{D9F6F418-4D9E-4786-B009-940B4D3D7024}" srcOrd="0" destOrd="0" presId="urn:microsoft.com/office/officeart/2005/8/layout/vList5"/>
    <dgm:cxn modelId="{860B5F07-A683-4FA2-838F-0BD4447A89CF}" srcId="{037A0741-9298-40A4-8AAB-9DE827EA10EE}" destId="{06FC7D9D-0B22-4C1B-8736-F6424E956ED9}" srcOrd="1" destOrd="0" parTransId="{6560A041-01AF-4D1D-835D-D22B8515DF56}" sibTransId="{DD63DEA3-7764-4A57-91F3-C4226C9F9F18}"/>
    <dgm:cxn modelId="{3DC8397D-04DA-4E2E-8D46-6A339BD510CE}" srcId="{21FEEF91-E557-4733-8D38-45A0B2443FEC}" destId="{1378EA9F-23C5-4022-9819-442089085ECE}" srcOrd="1" destOrd="0" parTransId="{59318498-9DA0-42F1-B1D2-17D27683CFC7}" sibTransId="{D47CBF7D-C161-42F3-92B4-D6CBF7F6EC9E}"/>
    <dgm:cxn modelId="{7E15A390-FDE1-4D88-B6E1-0071E79D14DF}" srcId="{06FC7D9D-0B22-4C1B-8736-F6424E956ED9}" destId="{EB4AB9F8-F879-4CB4-82B1-0F601CC9552C}" srcOrd="0" destOrd="0" parTransId="{D34BEBA3-E258-4981-9B95-0CE984FA6FEF}" sibTransId="{A6B79F95-D23A-40DA-BAF8-4AC2A7E316E6}"/>
    <dgm:cxn modelId="{540A81AC-9D57-44FD-AA79-D240BDC9344A}" type="presOf" srcId="{037A0741-9298-40A4-8AAB-9DE827EA10EE}" destId="{826D7771-345A-4010-BB30-888C072ED16A}" srcOrd="0" destOrd="0" presId="urn:microsoft.com/office/officeart/2005/8/layout/vList5"/>
    <dgm:cxn modelId="{5AAF656B-D532-4990-BFF6-AD3D54DBB0DC}" type="presOf" srcId="{1378EA9F-23C5-4022-9819-442089085ECE}" destId="{970F24A8-E33A-408A-B27D-54718257040B}" srcOrd="0" destOrd="1" presId="urn:microsoft.com/office/officeart/2005/8/layout/vList5"/>
    <dgm:cxn modelId="{642E3F83-6504-4B88-9558-57D6E39F289E}" type="presOf" srcId="{9471D541-6882-4734-BEA3-4608874B30AA}" destId="{1259D5B6-4B40-40FA-84C9-212161802B0A}" srcOrd="0" destOrd="1" presId="urn:microsoft.com/office/officeart/2005/8/layout/vList5"/>
    <dgm:cxn modelId="{527B3F18-ACD4-4F03-8C18-9C91AC20D059}" srcId="{06FC7D9D-0B22-4C1B-8736-F6424E956ED9}" destId="{8E661131-64B2-4487-8D6C-E2364426C402}" srcOrd="1" destOrd="0" parTransId="{F5004AD4-4978-48E0-8F86-21A6D6A1F21D}" sibTransId="{EB3ECDA6-B288-4497-9D56-6737861DB0A2}"/>
    <dgm:cxn modelId="{744FC36A-8B15-4006-9F6C-930508AEA06B}" type="presOf" srcId="{DEE53B13-FD54-47AA-AD69-ACCA062980E4}" destId="{B183EE37-A9F7-4204-83D9-5FE76E5887F4}" srcOrd="0" destOrd="0" presId="urn:microsoft.com/office/officeart/2005/8/layout/vList5"/>
    <dgm:cxn modelId="{7E82B14D-EDEE-4B78-B449-C7C73D70AFDD}" srcId="{AD006BF7-FC94-4440-9882-7EFAE35461CB}" destId="{ABD22C1A-93DC-4346-8CAB-058DD18B416B}" srcOrd="0" destOrd="0" parTransId="{76A794FA-106F-41C6-8B8E-10C2CEABAA82}" sibTransId="{317394D1-A19F-41CF-BF10-35164D8D46D7}"/>
    <dgm:cxn modelId="{61BD3257-7685-4C08-BF6D-0C39A1996C8E}" srcId="{3AC90A4A-3FA1-4EB7-B7F8-24AECEE79F92}" destId="{6E916D57-0B7E-4CC8-9045-2CC919B231F5}" srcOrd="0" destOrd="0" parTransId="{B326750A-568E-41EE-B32C-4637D2D6FEE5}" sibTransId="{6A0C78B0-0ACD-40A5-903A-736AFD24DAD0}"/>
    <dgm:cxn modelId="{09A20688-4FC6-4C59-B2F4-9AEBCB7372FA}" srcId="{037A0741-9298-40A4-8AAB-9DE827EA10EE}" destId="{DEE53B13-FD54-47AA-AD69-ACCA062980E4}" srcOrd="2" destOrd="0" parTransId="{989C7536-9EDE-4EAC-A27A-7A700AF8335E}" sibTransId="{B4AF3490-4C4D-4C44-BCA7-EA6D76804325}"/>
    <dgm:cxn modelId="{0EE1ADD7-7C2F-4AF1-870A-94CBA330AD5D}" type="presOf" srcId="{06FC7D9D-0B22-4C1B-8736-F6424E956ED9}" destId="{BAAC8414-906A-473A-8AE9-40BBAAF82930}" srcOrd="0" destOrd="0" presId="urn:microsoft.com/office/officeart/2005/8/layout/vList5"/>
    <dgm:cxn modelId="{5168CBA4-724E-4CC9-A2FA-3E31917DF32A}" type="presOf" srcId="{8E661131-64B2-4487-8D6C-E2364426C402}" destId="{D9F6F418-4D9E-4786-B009-940B4D3D7024}" srcOrd="0" destOrd="1" presId="urn:microsoft.com/office/officeart/2005/8/layout/vList5"/>
    <dgm:cxn modelId="{571EE083-4D28-4DFF-8767-434E605ECB61}" type="presOf" srcId="{B6ED9332-02D5-4B1E-86AF-5651B4369343}" destId="{970F24A8-E33A-408A-B27D-54718257040B}" srcOrd="0" destOrd="0" presId="urn:microsoft.com/office/officeart/2005/8/layout/vList5"/>
    <dgm:cxn modelId="{86ED8B0E-D371-45C8-B582-641C5EC2C2ED}" srcId="{037A0741-9298-40A4-8AAB-9DE827EA10EE}" destId="{21FEEF91-E557-4733-8D38-45A0B2443FEC}" srcOrd="4" destOrd="0" parTransId="{A9133963-C586-48E1-96CE-24097C6BCF1E}" sibTransId="{5687415D-A349-4934-A30E-AACB9A7F17A1}"/>
    <dgm:cxn modelId="{CB7ED9A5-9C9E-461A-B393-A5733AB5EFB9}" srcId="{037A0741-9298-40A4-8AAB-9DE827EA10EE}" destId="{AD006BF7-FC94-4440-9882-7EFAE35461CB}" srcOrd="0" destOrd="0" parTransId="{D6405B9A-CEC7-4354-B47D-1E841CAEAA57}" sibTransId="{17BC982E-977E-484C-BA46-5B23FA703954}"/>
    <dgm:cxn modelId="{1C068F56-3E8E-45F1-A286-FD8484160A63}" srcId="{DEE53B13-FD54-47AA-AD69-ACCA062980E4}" destId="{D946A9EC-42DE-4C3B-B289-ECC23C1474D8}" srcOrd="1" destOrd="0" parTransId="{FE0FD970-54C5-4EEA-8B68-2A382CD98428}" sibTransId="{64F731D0-27A3-4798-B4DD-D3058F1BABC9}"/>
    <dgm:cxn modelId="{13EB3C8A-2C9F-4351-9C33-F9F794BBB22D}" type="presParOf" srcId="{826D7771-345A-4010-BB30-888C072ED16A}" destId="{A9AE51C9-8BFF-4D2B-9EAB-225BC40DA695}" srcOrd="0" destOrd="0" presId="urn:microsoft.com/office/officeart/2005/8/layout/vList5"/>
    <dgm:cxn modelId="{49731AD4-E528-4CBC-852D-73444A4B16DB}" type="presParOf" srcId="{A9AE51C9-8BFF-4D2B-9EAB-225BC40DA695}" destId="{1291A5D1-72C1-4181-B9C6-83C08ED5D782}" srcOrd="0" destOrd="0" presId="urn:microsoft.com/office/officeart/2005/8/layout/vList5"/>
    <dgm:cxn modelId="{5249B533-5F3A-4D64-9B83-D4654E832D53}" type="presParOf" srcId="{A9AE51C9-8BFF-4D2B-9EAB-225BC40DA695}" destId="{1259D5B6-4B40-40FA-84C9-212161802B0A}" srcOrd="1" destOrd="0" presId="urn:microsoft.com/office/officeart/2005/8/layout/vList5"/>
    <dgm:cxn modelId="{92AD5B36-460B-4937-90B6-AF6DEB04B984}" type="presParOf" srcId="{826D7771-345A-4010-BB30-888C072ED16A}" destId="{6E31FAD4-878A-4159-8F98-EAF462581C63}" srcOrd="1" destOrd="0" presId="urn:microsoft.com/office/officeart/2005/8/layout/vList5"/>
    <dgm:cxn modelId="{EC266A5A-5AD1-4F25-BB4A-98AB81903A2B}" type="presParOf" srcId="{826D7771-345A-4010-BB30-888C072ED16A}" destId="{36967921-8867-469F-A276-BDCB6F8110B1}" srcOrd="2" destOrd="0" presId="urn:microsoft.com/office/officeart/2005/8/layout/vList5"/>
    <dgm:cxn modelId="{37D52DDF-49AC-4DE3-AA74-020C228FB665}" type="presParOf" srcId="{36967921-8867-469F-A276-BDCB6F8110B1}" destId="{BAAC8414-906A-473A-8AE9-40BBAAF82930}" srcOrd="0" destOrd="0" presId="urn:microsoft.com/office/officeart/2005/8/layout/vList5"/>
    <dgm:cxn modelId="{9EE400CB-3ABB-41D2-B3C0-6E29ACB91B08}" type="presParOf" srcId="{36967921-8867-469F-A276-BDCB6F8110B1}" destId="{D9F6F418-4D9E-4786-B009-940B4D3D7024}" srcOrd="1" destOrd="0" presId="urn:microsoft.com/office/officeart/2005/8/layout/vList5"/>
    <dgm:cxn modelId="{244A47A1-235E-47BD-B2D5-B3A9A07331E5}" type="presParOf" srcId="{826D7771-345A-4010-BB30-888C072ED16A}" destId="{A2794805-202D-4AA5-9FDD-49DB923931D5}" srcOrd="3" destOrd="0" presId="urn:microsoft.com/office/officeart/2005/8/layout/vList5"/>
    <dgm:cxn modelId="{A99CC67C-EC10-47DE-88D7-67BDDA0C1651}" type="presParOf" srcId="{826D7771-345A-4010-BB30-888C072ED16A}" destId="{612ACF61-14D0-4266-A2C2-EC670F576F71}" srcOrd="4" destOrd="0" presId="urn:microsoft.com/office/officeart/2005/8/layout/vList5"/>
    <dgm:cxn modelId="{2BE515D9-A2BA-46B6-805A-C43D1F46BE2D}" type="presParOf" srcId="{612ACF61-14D0-4266-A2C2-EC670F576F71}" destId="{B183EE37-A9F7-4204-83D9-5FE76E5887F4}" srcOrd="0" destOrd="0" presId="urn:microsoft.com/office/officeart/2005/8/layout/vList5"/>
    <dgm:cxn modelId="{B1AD0DD7-7DEB-4F67-8754-D5C7EECAC6F9}" type="presParOf" srcId="{612ACF61-14D0-4266-A2C2-EC670F576F71}" destId="{AAC40D54-4A17-4967-B48A-E4C2A5E2A40D}" srcOrd="1" destOrd="0" presId="urn:microsoft.com/office/officeart/2005/8/layout/vList5"/>
    <dgm:cxn modelId="{C5731564-4197-4916-9481-6BBEBFD4533A}" type="presParOf" srcId="{826D7771-345A-4010-BB30-888C072ED16A}" destId="{ABD64E4F-3910-449A-A532-D6AF4B4EE25F}" srcOrd="5" destOrd="0" presId="urn:microsoft.com/office/officeart/2005/8/layout/vList5"/>
    <dgm:cxn modelId="{18ACA6E6-3CED-4687-AD5B-5791729A1245}" type="presParOf" srcId="{826D7771-345A-4010-BB30-888C072ED16A}" destId="{B98F353A-C67C-437C-B6D8-7BBCEB4032B7}" srcOrd="6" destOrd="0" presId="urn:microsoft.com/office/officeart/2005/8/layout/vList5"/>
    <dgm:cxn modelId="{BDED67E2-04EB-40DB-897B-941B5FE769CC}" type="presParOf" srcId="{B98F353A-C67C-437C-B6D8-7BBCEB4032B7}" destId="{D254B853-76B1-412B-A6AC-A7D45A34E6F6}" srcOrd="0" destOrd="0" presId="urn:microsoft.com/office/officeart/2005/8/layout/vList5"/>
    <dgm:cxn modelId="{A7118CAC-2EF5-477E-B4D4-BBE08F2A5FBE}" type="presParOf" srcId="{B98F353A-C67C-437C-B6D8-7BBCEB4032B7}" destId="{A4CD88AF-550B-4CFC-9D68-D5CEF211DB93}" srcOrd="1" destOrd="0" presId="urn:microsoft.com/office/officeart/2005/8/layout/vList5"/>
    <dgm:cxn modelId="{F1DB7A3D-5ED4-47D0-9608-8567C9BB294D}" type="presParOf" srcId="{826D7771-345A-4010-BB30-888C072ED16A}" destId="{0464A8B3-FF56-4D52-81EC-179D82F6934A}" srcOrd="7" destOrd="0" presId="urn:microsoft.com/office/officeart/2005/8/layout/vList5"/>
    <dgm:cxn modelId="{8DF1A52A-82FB-4914-AB21-4FEA45D887D3}" type="presParOf" srcId="{826D7771-345A-4010-BB30-888C072ED16A}" destId="{47E51723-6D33-4E80-B4CC-CF0FA981D956}" srcOrd="8" destOrd="0" presId="urn:microsoft.com/office/officeart/2005/8/layout/vList5"/>
    <dgm:cxn modelId="{34C7057D-8A77-48B7-8270-B977FE104A88}" type="presParOf" srcId="{47E51723-6D33-4E80-B4CC-CF0FA981D956}" destId="{AA7D2349-0729-4610-AEE1-C29018B6FA20}" srcOrd="0" destOrd="0" presId="urn:microsoft.com/office/officeart/2005/8/layout/vList5"/>
    <dgm:cxn modelId="{33FC621B-3518-4FEA-8C16-11E04D6C365B}" type="presParOf" srcId="{47E51723-6D33-4E80-B4CC-CF0FA981D956}" destId="{970F24A8-E33A-408A-B27D-5471825704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95A954-A42B-451D-818F-C406EC4464FE}"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n-US"/>
        </a:p>
      </dgm:t>
    </dgm:pt>
    <dgm:pt modelId="{A3A0F98F-4808-422E-913A-20B5287AC40B}">
      <dgm:prSet phldrT="[Text]"/>
      <dgm:spPr/>
      <dgm:t>
        <a:bodyPr/>
        <a:lstStyle/>
        <a:p>
          <a:r>
            <a:rPr lang="en-US" dirty="0" smtClean="0"/>
            <a:t>Reduce</a:t>
          </a:r>
          <a:endParaRPr lang="en-US" dirty="0"/>
        </a:p>
      </dgm:t>
    </dgm:pt>
    <dgm:pt modelId="{9AB77A1D-2030-4BBA-86FC-891BCAFD08FF}" type="parTrans" cxnId="{92825C92-13B8-418C-A546-B0C5015AA693}">
      <dgm:prSet/>
      <dgm:spPr/>
      <dgm:t>
        <a:bodyPr/>
        <a:lstStyle/>
        <a:p>
          <a:endParaRPr lang="en-US"/>
        </a:p>
      </dgm:t>
    </dgm:pt>
    <dgm:pt modelId="{96786490-7ADB-4628-9A4A-F8AADD272645}" type="sibTrans" cxnId="{92825C92-13B8-418C-A546-B0C5015AA693}">
      <dgm:prSet/>
      <dgm:spPr/>
      <dgm:t>
        <a:bodyPr/>
        <a:lstStyle/>
        <a:p>
          <a:endParaRPr lang="en-US"/>
        </a:p>
      </dgm:t>
    </dgm:pt>
    <dgm:pt modelId="{7699A343-AE31-40A5-A183-811721469235}">
      <dgm:prSet phldrT="[Text]"/>
      <dgm:spPr/>
      <dgm:t>
        <a:bodyPr/>
        <a:lstStyle/>
        <a:p>
          <a:r>
            <a:rPr lang="en-US" dirty="0" smtClean="0"/>
            <a:t>Remove</a:t>
          </a:r>
          <a:endParaRPr lang="en-US" dirty="0"/>
        </a:p>
      </dgm:t>
    </dgm:pt>
    <dgm:pt modelId="{6BFD4004-7ECE-4E14-9568-ED1233467AB0}" type="parTrans" cxnId="{F7AED6B6-722F-43DA-AD1F-17FD9982D742}">
      <dgm:prSet/>
      <dgm:spPr/>
      <dgm:t>
        <a:bodyPr/>
        <a:lstStyle/>
        <a:p>
          <a:endParaRPr lang="en-US"/>
        </a:p>
      </dgm:t>
    </dgm:pt>
    <dgm:pt modelId="{C3B779A4-AE13-4AF8-8130-51D18DAD3C37}" type="sibTrans" cxnId="{F7AED6B6-722F-43DA-AD1F-17FD9982D742}">
      <dgm:prSet/>
      <dgm:spPr/>
      <dgm:t>
        <a:bodyPr/>
        <a:lstStyle/>
        <a:p>
          <a:endParaRPr lang="en-US"/>
        </a:p>
      </dgm:t>
    </dgm:pt>
    <dgm:pt modelId="{C667FD72-0AE3-4CCD-B9E8-77CF7A0E2441}">
      <dgm:prSet phldrT="[Text]"/>
      <dgm:spPr/>
      <dgm:t>
        <a:bodyPr/>
        <a:lstStyle/>
        <a:p>
          <a:r>
            <a:rPr lang="en-US" dirty="0" smtClean="0"/>
            <a:t>Relax</a:t>
          </a:r>
        </a:p>
      </dgm:t>
    </dgm:pt>
    <dgm:pt modelId="{D6E06F67-6023-4DAE-AC40-7096CADD9363}" type="parTrans" cxnId="{A1763B4E-85B9-49E2-9146-BD3B1CB27552}">
      <dgm:prSet/>
      <dgm:spPr/>
      <dgm:t>
        <a:bodyPr/>
        <a:lstStyle/>
        <a:p>
          <a:endParaRPr lang="en-US"/>
        </a:p>
      </dgm:t>
    </dgm:pt>
    <dgm:pt modelId="{252A54A7-7B0F-4147-BE1F-F82C6CEFA234}" type="sibTrans" cxnId="{A1763B4E-85B9-49E2-9146-BD3B1CB27552}">
      <dgm:prSet/>
      <dgm:spPr/>
      <dgm:t>
        <a:bodyPr/>
        <a:lstStyle/>
        <a:p>
          <a:endParaRPr lang="en-US"/>
        </a:p>
      </dgm:t>
    </dgm:pt>
    <dgm:pt modelId="{5CB88400-0B63-41BD-9508-0575DF583A9F}" type="pres">
      <dgm:prSet presAssocID="{C295A954-A42B-451D-818F-C406EC4464FE}" presName="outerComposite" presStyleCnt="0">
        <dgm:presLayoutVars>
          <dgm:chMax val="5"/>
          <dgm:dir/>
          <dgm:resizeHandles val="exact"/>
        </dgm:presLayoutVars>
      </dgm:prSet>
      <dgm:spPr/>
      <dgm:t>
        <a:bodyPr/>
        <a:lstStyle/>
        <a:p>
          <a:endParaRPr lang="en-US"/>
        </a:p>
      </dgm:t>
    </dgm:pt>
    <dgm:pt modelId="{ECF4964F-0989-4332-B715-8E647C165323}" type="pres">
      <dgm:prSet presAssocID="{C295A954-A42B-451D-818F-C406EC4464FE}" presName="dummyMaxCanvas" presStyleCnt="0">
        <dgm:presLayoutVars/>
      </dgm:prSet>
      <dgm:spPr/>
    </dgm:pt>
    <dgm:pt modelId="{A6160341-82B8-4DBE-8FED-C20510F7B4D3}" type="pres">
      <dgm:prSet presAssocID="{C295A954-A42B-451D-818F-C406EC4464FE}" presName="ThreeNodes_1" presStyleLbl="node1" presStyleIdx="0" presStyleCnt="3">
        <dgm:presLayoutVars>
          <dgm:bulletEnabled val="1"/>
        </dgm:presLayoutVars>
      </dgm:prSet>
      <dgm:spPr/>
      <dgm:t>
        <a:bodyPr/>
        <a:lstStyle/>
        <a:p>
          <a:endParaRPr lang="en-US"/>
        </a:p>
      </dgm:t>
    </dgm:pt>
    <dgm:pt modelId="{AF2A565A-FD59-4FF6-9172-09AAB9285D8D}" type="pres">
      <dgm:prSet presAssocID="{C295A954-A42B-451D-818F-C406EC4464FE}" presName="ThreeNodes_2" presStyleLbl="node1" presStyleIdx="1" presStyleCnt="3" custLinFactNeighborX="-1956" custLinFactNeighborY="1251">
        <dgm:presLayoutVars>
          <dgm:bulletEnabled val="1"/>
        </dgm:presLayoutVars>
      </dgm:prSet>
      <dgm:spPr/>
      <dgm:t>
        <a:bodyPr/>
        <a:lstStyle/>
        <a:p>
          <a:endParaRPr lang="en-US"/>
        </a:p>
      </dgm:t>
    </dgm:pt>
    <dgm:pt modelId="{D869DB0F-D134-4552-BF94-82145C5FD96D}" type="pres">
      <dgm:prSet presAssocID="{C295A954-A42B-451D-818F-C406EC4464FE}" presName="ThreeNodes_3" presStyleLbl="node1" presStyleIdx="2" presStyleCnt="3">
        <dgm:presLayoutVars>
          <dgm:bulletEnabled val="1"/>
        </dgm:presLayoutVars>
      </dgm:prSet>
      <dgm:spPr/>
      <dgm:t>
        <a:bodyPr/>
        <a:lstStyle/>
        <a:p>
          <a:endParaRPr lang="en-US"/>
        </a:p>
      </dgm:t>
    </dgm:pt>
    <dgm:pt modelId="{9AFA345C-743A-48EC-AA16-9DD5A7210A1E}" type="pres">
      <dgm:prSet presAssocID="{C295A954-A42B-451D-818F-C406EC4464FE}" presName="ThreeConn_1-2" presStyleLbl="fgAccFollowNode1" presStyleIdx="0" presStyleCnt="2">
        <dgm:presLayoutVars>
          <dgm:bulletEnabled val="1"/>
        </dgm:presLayoutVars>
      </dgm:prSet>
      <dgm:spPr/>
      <dgm:t>
        <a:bodyPr/>
        <a:lstStyle/>
        <a:p>
          <a:endParaRPr lang="en-US"/>
        </a:p>
      </dgm:t>
    </dgm:pt>
    <dgm:pt modelId="{41B7A459-F0E8-41FD-8272-4473D44A830B}" type="pres">
      <dgm:prSet presAssocID="{C295A954-A42B-451D-818F-C406EC4464FE}" presName="ThreeConn_2-3" presStyleLbl="fgAccFollowNode1" presStyleIdx="1" presStyleCnt="2">
        <dgm:presLayoutVars>
          <dgm:bulletEnabled val="1"/>
        </dgm:presLayoutVars>
      </dgm:prSet>
      <dgm:spPr/>
      <dgm:t>
        <a:bodyPr/>
        <a:lstStyle/>
        <a:p>
          <a:endParaRPr lang="en-US"/>
        </a:p>
      </dgm:t>
    </dgm:pt>
    <dgm:pt modelId="{E339CC37-A400-4ADE-8250-81BC73F908F4}" type="pres">
      <dgm:prSet presAssocID="{C295A954-A42B-451D-818F-C406EC4464FE}" presName="ThreeNodes_1_text" presStyleLbl="node1" presStyleIdx="2" presStyleCnt="3">
        <dgm:presLayoutVars>
          <dgm:bulletEnabled val="1"/>
        </dgm:presLayoutVars>
      </dgm:prSet>
      <dgm:spPr/>
      <dgm:t>
        <a:bodyPr/>
        <a:lstStyle/>
        <a:p>
          <a:endParaRPr lang="en-US"/>
        </a:p>
      </dgm:t>
    </dgm:pt>
    <dgm:pt modelId="{655B6A2B-3FF4-418F-AA29-70722E69F95A}" type="pres">
      <dgm:prSet presAssocID="{C295A954-A42B-451D-818F-C406EC4464FE}" presName="ThreeNodes_2_text" presStyleLbl="node1" presStyleIdx="2" presStyleCnt="3">
        <dgm:presLayoutVars>
          <dgm:bulletEnabled val="1"/>
        </dgm:presLayoutVars>
      </dgm:prSet>
      <dgm:spPr/>
      <dgm:t>
        <a:bodyPr/>
        <a:lstStyle/>
        <a:p>
          <a:endParaRPr lang="en-US"/>
        </a:p>
      </dgm:t>
    </dgm:pt>
    <dgm:pt modelId="{A8E47026-2B64-4A8F-A3CE-0783793FF1DE}" type="pres">
      <dgm:prSet presAssocID="{C295A954-A42B-451D-818F-C406EC4464FE}" presName="ThreeNodes_3_text" presStyleLbl="node1" presStyleIdx="2" presStyleCnt="3">
        <dgm:presLayoutVars>
          <dgm:bulletEnabled val="1"/>
        </dgm:presLayoutVars>
      </dgm:prSet>
      <dgm:spPr/>
      <dgm:t>
        <a:bodyPr/>
        <a:lstStyle/>
        <a:p>
          <a:endParaRPr lang="en-US"/>
        </a:p>
      </dgm:t>
    </dgm:pt>
  </dgm:ptLst>
  <dgm:cxnLst>
    <dgm:cxn modelId="{840A5F03-D9F9-44C0-B023-DB8F694A451B}" type="presOf" srcId="{7699A343-AE31-40A5-A183-811721469235}" destId="{AF2A565A-FD59-4FF6-9172-09AAB9285D8D}" srcOrd="0" destOrd="0" presId="urn:microsoft.com/office/officeart/2005/8/layout/vProcess5"/>
    <dgm:cxn modelId="{92825C92-13B8-418C-A546-B0C5015AA693}" srcId="{C295A954-A42B-451D-818F-C406EC4464FE}" destId="{A3A0F98F-4808-422E-913A-20B5287AC40B}" srcOrd="0" destOrd="0" parTransId="{9AB77A1D-2030-4BBA-86FC-891BCAFD08FF}" sibTransId="{96786490-7ADB-4628-9A4A-F8AADD272645}"/>
    <dgm:cxn modelId="{3146F457-8017-4C29-A049-51EC91F6B7F9}" type="presOf" srcId="{C667FD72-0AE3-4CCD-B9E8-77CF7A0E2441}" destId="{A8E47026-2B64-4A8F-A3CE-0783793FF1DE}" srcOrd="1" destOrd="0" presId="urn:microsoft.com/office/officeart/2005/8/layout/vProcess5"/>
    <dgm:cxn modelId="{A1763B4E-85B9-49E2-9146-BD3B1CB27552}" srcId="{C295A954-A42B-451D-818F-C406EC4464FE}" destId="{C667FD72-0AE3-4CCD-B9E8-77CF7A0E2441}" srcOrd="2" destOrd="0" parTransId="{D6E06F67-6023-4DAE-AC40-7096CADD9363}" sibTransId="{252A54A7-7B0F-4147-BE1F-F82C6CEFA234}"/>
    <dgm:cxn modelId="{3FE349E0-A9F6-478F-9310-21B029CAB6D8}" type="presOf" srcId="{96786490-7ADB-4628-9A4A-F8AADD272645}" destId="{9AFA345C-743A-48EC-AA16-9DD5A7210A1E}" srcOrd="0" destOrd="0" presId="urn:microsoft.com/office/officeart/2005/8/layout/vProcess5"/>
    <dgm:cxn modelId="{A92088DE-9287-4354-91E6-CA6E9BD100D8}" type="presOf" srcId="{7699A343-AE31-40A5-A183-811721469235}" destId="{655B6A2B-3FF4-418F-AA29-70722E69F95A}" srcOrd="1" destOrd="0" presId="urn:microsoft.com/office/officeart/2005/8/layout/vProcess5"/>
    <dgm:cxn modelId="{AEE5CEDA-6000-444E-BD76-5D3A0AAE0D00}" type="presOf" srcId="{C295A954-A42B-451D-818F-C406EC4464FE}" destId="{5CB88400-0B63-41BD-9508-0575DF583A9F}" srcOrd="0" destOrd="0" presId="urn:microsoft.com/office/officeart/2005/8/layout/vProcess5"/>
    <dgm:cxn modelId="{F7AED6B6-722F-43DA-AD1F-17FD9982D742}" srcId="{C295A954-A42B-451D-818F-C406EC4464FE}" destId="{7699A343-AE31-40A5-A183-811721469235}" srcOrd="1" destOrd="0" parTransId="{6BFD4004-7ECE-4E14-9568-ED1233467AB0}" sibTransId="{C3B779A4-AE13-4AF8-8130-51D18DAD3C37}"/>
    <dgm:cxn modelId="{EB792829-C7AB-46A4-A995-FD09D87468DE}" type="presOf" srcId="{C667FD72-0AE3-4CCD-B9E8-77CF7A0E2441}" destId="{D869DB0F-D134-4552-BF94-82145C5FD96D}" srcOrd="0" destOrd="0" presId="urn:microsoft.com/office/officeart/2005/8/layout/vProcess5"/>
    <dgm:cxn modelId="{2CB258BE-5DD8-4A64-B4BC-92C7309FC389}" type="presOf" srcId="{A3A0F98F-4808-422E-913A-20B5287AC40B}" destId="{E339CC37-A400-4ADE-8250-81BC73F908F4}" srcOrd="1" destOrd="0" presId="urn:microsoft.com/office/officeart/2005/8/layout/vProcess5"/>
    <dgm:cxn modelId="{DDE06A7F-667D-4FAC-A4A9-15E8FACA2FB4}" type="presOf" srcId="{A3A0F98F-4808-422E-913A-20B5287AC40B}" destId="{A6160341-82B8-4DBE-8FED-C20510F7B4D3}" srcOrd="0" destOrd="0" presId="urn:microsoft.com/office/officeart/2005/8/layout/vProcess5"/>
    <dgm:cxn modelId="{17EBA275-53A0-4B57-90C5-CA2D12826988}" type="presOf" srcId="{C3B779A4-AE13-4AF8-8130-51D18DAD3C37}" destId="{41B7A459-F0E8-41FD-8272-4473D44A830B}" srcOrd="0" destOrd="0" presId="urn:microsoft.com/office/officeart/2005/8/layout/vProcess5"/>
    <dgm:cxn modelId="{79877FA3-E673-4BDB-90C1-836CF41EFB1C}" type="presParOf" srcId="{5CB88400-0B63-41BD-9508-0575DF583A9F}" destId="{ECF4964F-0989-4332-B715-8E647C165323}" srcOrd="0" destOrd="0" presId="urn:microsoft.com/office/officeart/2005/8/layout/vProcess5"/>
    <dgm:cxn modelId="{E9349764-173B-43A3-ADBB-FD58AE1CD899}" type="presParOf" srcId="{5CB88400-0B63-41BD-9508-0575DF583A9F}" destId="{A6160341-82B8-4DBE-8FED-C20510F7B4D3}" srcOrd="1" destOrd="0" presId="urn:microsoft.com/office/officeart/2005/8/layout/vProcess5"/>
    <dgm:cxn modelId="{C9045CCD-4F85-4880-8F94-3B07B341BC57}" type="presParOf" srcId="{5CB88400-0B63-41BD-9508-0575DF583A9F}" destId="{AF2A565A-FD59-4FF6-9172-09AAB9285D8D}" srcOrd="2" destOrd="0" presId="urn:microsoft.com/office/officeart/2005/8/layout/vProcess5"/>
    <dgm:cxn modelId="{3196F7C5-3BC7-4A2F-8484-C23162CEB63A}" type="presParOf" srcId="{5CB88400-0B63-41BD-9508-0575DF583A9F}" destId="{D869DB0F-D134-4552-BF94-82145C5FD96D}" srcOrd="3" destOrd="0" presId="urn:microsoft.com/office/officeart/2005/8/layout/vProcess5"/>
    <dgm:cxn modelId="{7D9187D7-353B-40B9-94A7-B989D8B3B8AA}" type="presParOf" srcId="{5CB88400-0B63-41BD-9508-0575DF583A9F}" destId="{9AFA345C-743A-48EC-AA16-9DD5A7210A1E}" srcOrd="4" destOrd="0" presId="urn:microsoft.com/office/officeart/2005/8/layout/vProcess5"/>
    <dgm:cxn modelId="{2A00FD29-F7CC-4406-807B-C357E72D7A1E}" type="presParOf" srcId="{5CB88400-0B63-41BD-9508-0575DF583A9F}" destId="{41B7A459-F0E8-41FD-8272-4473D44A830B}" srcOrd="5" destOrd="0" presId="urn:microsoft.com/office/officeart/2005/8/layout/vProcess5"/>
    <dgm:cxn modelId="{1A130677-ED21-4662-86AF-34076435C6AA}" type="presParOf" srcId="{5CB88400-0B63-41BD-9508-0575DF583A9F}" destId="{E339CC37-A400-4ADE-8250-81BC73F908F4}" srcOrd="6" destOrd="0" presId="urn:microsoft.com/office/officeart/2005/8/layout/vProcess5"/>
    <dgm:cxn modelId="{1695555C-3E03-4812-8B54-14919D2E2346}" type="presParOf" srcId="{5CB88400-0B63-41BD-9508-0575DF583A9F}" destId="{655B6A2B-3FF4-418F-AA29-70722E69F95A}" srcOrd="7" destOrd="0" presId="urn:microsoft.com/office/officeart/2005/8/layout/vProcess5"/>
    <dgm:cxn modelId="{BAC2BF7F-511F-46DD-AE60-C2BFF0C01492}" type="presParOf" srcId="{5CB88400-0B63-41BD-9508-0575DF583A9F}" destId="{A8E47026-2B64-4A8F-A3CE-0783793FF1D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719CA1D0-CF30-42C3-9E8B-FE41365E3E8A}" type="datetimeFigureOut">
              <a:rPr lang="en-US" smtClean="0"/>
              <a:t>11/16/2012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20D95EC-2230-4BA9-8C64-A36492514F3B}" type="slidenum">
              <a:rPr lang="en-US" smtClean="0"/>
              <a:t>‹#›</a:t>
            </a:fld>
            <a:endParaRPr lang="en-US"/>
          </a:p>
        </p:txBody>
      </p:sp>
    </p:spTree>
    <p:extLst>
      <p:ext uri="{BB962C8B-B14F-4D97-AF65-F5344CB8AC3E}">
        <p14:creationId xmlns:p14="http://schemas.microsoft.com/office/powerpoint/2010/main" val="267052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FDBAE52A-9A82-44C0-8EBE-3B2EF7143AFC}" type="datetimeFigureOut">
              <a:rPr lang="en-US" smtClean="0"/>
              <a:t>11/16/2012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C098E0A-85CB-467A-9F19-E713B2C821FA}" type="slidenum">
              <a:rPr lang="en-US" smtClean="0"/>
              <a:t>‹#›</a:t>
            </a:fld>
            <a:endParaRPr lang="en-US"/>
          </a:p>
        </p:txBody>
      </p:sp>
    </p:spTree>
    <p:extLst>
      <p:ext uri="{BB962C8B-B14F-4D97-AF65-F5344CB8AC3E}">
        <p14:creationId xmlns:p14="http://schemas.microsoft.com/office/powerpoint/2010/main" val="285131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D0433E-5DFB-471D-8D2A-410BBE056910}"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C8EBEB-5182-40FB-9D74-E89BBEAD72C2}"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3DDF34-237C-4484-8704-0326E9638293}"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F73EC6-2CA4-4137-81F2-4C3892E516B7}"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957EAF-3A61-4F24-92D6-67EE09EAC90A}"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0FE0DA-21CC-44CC-BCFF-9D481C54E335}"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A4DBDD-D809-43A7-AE77-221C393A15C1}"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6D3299-5857-49B9-BB7D-22353FB345FB}"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BDAF50-6393-45F9-8C1A-7DEEF414C13D}"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9CAD0-393D-47FC-B9A1-E053A67D3218}"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656D1F-0FBA-436F-B9D8-EF955ED3B052}"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A48F96-8971-49C1-A8BF-B7E980FB7DC3}" type="slidenum">
              <a:rPr lang="en-US" smtClean="0"/>
              <a:pPr eaLnBrk="1" hangingPunct="1"/>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5FEC95-1FE7-41A4-898F-D34052C0568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BD00A2-3831-4354-B884-FF4E80806AD2}"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ED53A-BCB0-446E-81E8-DA7B16563B40}"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487416-7645-46B6-97A1-A777511EC033}"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A4501F-4983-4E66-9FBA-A48581C1EB2E}"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0D196C-54FE-458E-9579-0129A6141445}" type="slidenum">
              <a:rPr lang="en-US" smtClean="0"/>
              <a:pPr eaLnBrk="1" hangingPunct="1"/>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7F197C-DB75-4902-8F59-A3CCAB865206}" type="slidenum">
              <a:rPr lang="en-US" smtClean="0"/>
              <a:pPr eaLnBrk="1" hangingPunct="1"/>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728DBF-F190-4307-BDA3-E339396F8176}" type="slidenum">
              <a:rPr lang="en-US" smtClean="0"/>
              <a:pPr eaLnBrk="1" hangingPunct="1"/>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0F9E77-87BC-4740-83CB-1F08BBA8C00F}"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0E3867-CB97-42BD-A966-B8528E1CD7E8}" type="slidenum">
              <a:rPr lang="en-US" smtClean="0"/>
              <a:pPr eaLnBrk="1" hangingPunct="1"/>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4EFCD-82E8-4B03-BA99-62867229FD8A}" type="slidenum">
              <a:rPr lang="en-US" smtClean="0"/>
              <a:pPr eaLnBrk="1" hangingPunct="1"/>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62B8D-2630-4AF7-854D-91A2BFD4745B}" type="slidenum">
              <a:rPr lang="en-US" smtClean="0"/>
              <a:pPr eaLnBrk="1" hangingPunct="1"/>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67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68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771A29-0813-4C33-9AE0-A98E83DEAB00}" type="slidenum">
              <a:rPr lang="en-US" smtClean="0"/>
              <a:pPr eaLnBrk="1" hangingPunct="1"/>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41A6A9C-5647-4E88-84EA-7CD5988D1175}" type="slidenum">
              <a:rPr lang="en-US" smtClean="0"/>
              <a:pPr/>
              <a:t>75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CCAD0-C912-4CF6-AC94-EFBDB99E032D}" type="slidenum">
              <a:rPr lang="en-US" smtClean="0"/>
              <a:pPr/>
              <a:t>76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06B239-0937-4683-AF99-DA90DEB22112}" type="slidenum">
              <a:rPr lang="en-US" smtClean="0"/>
              <a:pPr/>
              <a:t>78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B01D6A-9CA9-46C8-B674-FA917A5DAF05}" type="slidenum">
              <a:rPr lang="en-US" smtClean="0"/>
              <a:pPr/>
              <a:t>79</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038AB-36A1-46B7-9D23-35C5D44BED7B}" type="slidenum">
              <a:rPr lang="en-US" smtClean="0"/>
              <a:pPr/>
              <a:t>80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14107E-10FA-44D5-A3B8-3A3D1D77FC97}" type="slidenum">
              <a:rPr lang="en-US" smtClean="0"/>
              <a:pPr eaLnBrk="1" hangingPunct="1"/>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EC5AFA-357B-4FCF-9A19-F5614534F868}" type="slidenum">
              <a:rPr lang="en-US" smtClean="0"/>
              <a:pPr/>
              <a:t>88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268E0-706B-4A69-92E3-9B34E19BAFF6}" type="slidenum">
              <a:rPr lang="en-US" smtClean="0"/>
              <a:pPr/>
              <a:t>89</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268E0-706B-4A69-92E3-9B34E19BAFF6}" type="slidenum">
              <a:rPr lang="en-US" smtClean="0"/>
              <a:pPr/>
              <a:t>93</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28FB8-649F-4541-8167-2233E90323F4}" type="slidenum">
              <a:rPr lang="en-US" smtClean="0"/>
              <a:pPr eaLnBrk="1" hangingPunct="1"/>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99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101</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93ED8A-D780-4730-825C-D59076D0E70A}" type="slidenum">
              <a:rPr lang="en-US" smtClean="0"/>
              <a:pPr eaLnBrk="1" hangingPunct="1"/>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268E0-706B-4A69-92E3-9B34E19BAFF6}" type="slidenum">
              <a:rPr lang="en-US" smtClean="0"/>
              <a:pPr/>
              <a:t>109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17D3F-B883-49F0-87C1-122A84310B50}"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E2C25C-A762-4667-A92C-F337E6C851D7}"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9E7AFA-DA0B-4A02-B0E6-200ED5DF2FDB}" type="datetimeFigureOut">
              <a:rPr lang="en-US" smtClean="0"/>
              <a:t>11/16/2012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B014367-37DF-49F8-A4FA-11A184C8EF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14367-37DF-49F8-A4FA-11A184C8E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B014367-37DF-49F8-A4FA-11A184C8E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9E7AFA-DA0B-4A02-B0E6-200ED5DF2FDB}"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9E7AFA-DA0B-4A02-B0E6-200ED5DF2FDB}" type="datetimeFigureOut">
              <a:rPr lang="en-US" smtClean="0"/>
              <a:t>11/16/2012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B014367-37DF-49F8-A4FA-11A184C8EF8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A9E7AFA-DA0B-4A02-B0E6-200ED5DF2FDB}" type="datetimeFigureOut">
              <a:rPr lang="en-US" smtClean="0"/>
              <a:t>11/16/2012</a:t>
            </a:fld>
            <a:endParaRPr lang="en-US"/>
          </a:p>
        </p:txBody>
      </p:sp>
      <p:sp>
        <p:nvSpPr>
          <p:cNvPr id="10" name="Slide Number Placeholder 9"/>
          <p:cNvSpPr>
            <a:spLocks noGrp="1"/>
          </p:cNvSpPr>
          <p:nvPr>
            <p:ph type="sldNum" sz="quarter" idx="16"/>
          </p:nvPr>
        </p:nvSpPr>
        <p:spPr/>
        <p:txBody>
          <a:bodyPr rtlCol="0"/>
          <a:lstStyle/>
          <a:p>
            <a:fld id="{AB014367-37DF-49F8-A4FA-11A184C8EF8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A9E7AFA-DA0B-4A02-B0E6-200ED5DF2FDB}" type="datetimeFigureOut">
              <a:rPr lang="en-US" smtClean="0"/>
              <a:t>11/16/2012</a:t>
            </a:fld>
            <a:endParaRPr lang="en-US"/>
          </a:p>
        </p:txBody>
      </p:sp>
      <p:sp>
        <p:nvSpPr>
          <p:cNvPr id="12" name="Slide Number Placeholder 11"/>
          <p:cNvSpPr>
            <a:spLocks noGrp="1"/>
          </p:cNvSpPr>
          <p:nvPr>
            <p:ph type="sldNum" sz="quarter" idx="16"/>
          </p:nvPr>
        </p:nvSpPr>
        <p:spPr/>
        <p:txBody>
          <a:bodyPr rtlCol="0"/>
          <a:lstStyle/>
          <a:p>
            <a:fld id="{AB014367-37DF-49F8-A4FA-11A184C8EF8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9E7AFA-DA0B-4A02-B0E6-200ED5DF2FDB}" type="datetimeFigureOut">
              <a:rPr lang="en-US" smtClean="0"/>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E7AFA-DA0B-4A02-B0E6-200ED5DF2FDB}"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B014367-37DF-49F8-A4FA-11A184C8E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9E7AFA-DA0B-4A02-B0E6-200ED5DF2FDB}"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B014367-37DF-49F8-A4FA-11A184C8EF89}"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A9E7AFA-DA0B-4A02-B0E6-200ED5DF2FDB}" type="datetimeFigureOut">
              <a:rPr lang="en-US" smtClean="0"/>
              <a:t>11/16/2012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B014367-37DF-49F8-A4FA-11A184C8EF89}"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A9E7AFA-DA0B-4A02-B0E6-200ED5DF2FDB}" type="datetimeFigureOut">
              <a:rPr lang="en-US" smtClean="0"/>
              <a:t>11/16/2012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B014367-37DF-49F8-A4FA-11A184C8E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Current Issues in Family Protection</a:t>
            </a:r>
            <a:endParaRPr lang="en-US" dirty="0"/>
          </a:p>
        </p:txBody>
      </p:sp>
      <p:sp>
        <p:nvSpPr>
          <p:cNvPr id="3" name="Subtitle 2"/>
          <p:cNvSpPr>
            <a:spLocks noGrp="1"/>
          </p:cNvSpPr>
          <p:nvPr>
            <p:ph type="subTitle" idx="1"/>
          </p:nvPr>
        </p:nvSpPr>
        <p:spPr/>
        <p:txBody>
          <a:bodyPr/>
          <a:lstStyle/>
          <a:p>
            <a:r>
              <a:rPr lang="en-US" dirty="0" smtClean="0"/>
              <a:t>Week </a:t>
            </a:r>
            <a:r>
              <a:rPr lang="en-US" dirty="0" smtClean="0"/>
              <a:t>V</a:t>
            </a:r>
            <a:r>
              <a:rPr lang="en-US" dirty="0" smtClean="0"/>
              <a:t>: Treatment for Children</a:t>
            </a:r>
            <a:endParaRPr lang="en-US" dirty="0"/>
          </a:p>
        </p:txBody>
      </p:sp>
    </p:spTree>
    <p:extLst>
      <p:ext uri="{BB962C8B-B14F-4D97-AF65-F5344CB8AC3E}">
        <p14:creationId xmlns:p14="http://schemas.microsoft.com/office/powerpoint/2010/main" val="87270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p:txBody>
          <a:bodyPr/>
          <a:lstStyle/>
          <a:p>
            <a:r>
              <a:rPr lang="en-US" smtClean="0"/>
              <a:t>Signs of Physical Abuse</a:t>
            </a:r>
          </a:p>
        </p:txBody>
      </p:sp>
      <p:sp>
        <p:nvSpPr>
          <p:cNvPr id="24579" name="Text Placeholder 9"/>
          <p:cNvSpPr>
            <a:spLocks noGrp="1"/>
          </p:cNvSpPr>
          <p:nvPr>
            <p:ph type="body" idx="1"/>
          </p:nvPr>
        </p:nvSpPr>
        <p:spPr/>
        <p:txBody>
          <a:bodyPr/>
          <a:lstStyle/>
          <a:p>
            <a:r>
              <a:rPr lang="en-US" smtClean="0"/>
              <a:t>Child Signs</a:t>
            </a:r>
          </a:p>
        </p:txBody>
      </p:sp>
      <p:sp>
        <p:nvSpPr>
          <p:cNvPr id="24580" name="Rectangle 3"/>
          <p:cNvSpPr>
            <a:spLocks noGrp="1" noChangeArrowheads="1"/>
          </p:cNvSpPr>
          <p:nvPr>
            <p:ph sz="half" idx="2"/>
          </p:nvPr>
        </p:nvSpPr>
        <p:spPr>
          <a:xfrm>
            <a:off x="152400" y="2174875"/>
            <a:ext cx="4724400" cy="3951288"/>
          </a:xfrm>
        </p:spPr>
        <p:txBody>
          <a:bodyPr>
            <a:normAutofit fontScale="77500" lnSpcReduction="20000"/>
          </a:bodyPr>
          <a:lstStyle/>
          <a:p>
            <a:r>
              <a:rPr lang="en-US" smtClean="0"/>
              <a:t>Has unexplained burns, bites, bruises, broken bones, black eyes</a:t>
            </a:r>
          </a:p>
          <a:p>
            <a:r>
              <a:rPr lang="en-US" smtClean="0"/>
              <a:t>Has fading bruises or other marks noticeable after an absence from school</a:t>
            </a:r>
          </a:p>
          <a:p>
            <a:r>
              <a:rPr lang="en-US" smtClean="0"/>
              <a:t>Seems frightened of parents protests when time to go home</a:t>
            </a:r>
          </a:p>
          <a:p>
            <a:r>
              <a:rPr lang="en-US" smtClean="0"/>
              <a:t>Shrinks at the approach of adults</a:t>
            </a:r>
          </a:p>
          <a:p>
            <a:r>
              <a:rPr lang="en-US" smtClean="0"/>
              <a:t>Reports injury by a parent or another adult caregiver</a:t>
            </a:r>
          </a:p>
          <a:p>
            <a:endParaRPr lang="en-US" smtClean="0"/>
          </a:p>
        </p:txBody>
      </p:sp>
      <p:sp>
        <p:nvSpPr>
          <p:cNvPr id="24581"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4582" name="Content Placeholder 11"/>
          <p:cNvSpPr>
            <a:spLocks noGrp="1"/>
          </p:cNvSpPr>
          <p:nvPr>
            <p:ph sz="quarter" idx="4"/>
          </p:nvPr>
        </p:nvSpPr>
        <p:spPr>
          <a:xfrm>
            <a:off x="4873625" y="2174875"/>
            <a:ext cx="4117975" cy="3951288"/>
          </a:xfrm>
        </p:spPr>
        <p:txBody>
          <a:bodyPr>
            <a:normAutofit fontScale="85000" lnSpcReduction="20000"/>
          </a:bodyPr>
          <a:lstStyle/>
          <a:p>
            <a:r>
              <a:rPr lang="en-US" smtClean="0"/>
              <a:t>Offers conflicting, unconvincing, or no explanation for the child's injury</a:t>
            </a:r>
          </a:p>
          <a:p>
            <a:r>
              <a:rPr lang="en-US" smtClean="0"/>
              <a:t>Describes the child as "evil," or very negative way</a:t>
            </a:r>
          </a:p>
          <a:p>
            <a:r>
              <a:rPr lang="en-US" smtClean="0"/>
              <a:t>Uses harsh physical discipline with the child</a:t>
            </a:r>
          </a:p>
          <a:p>
            <a:r>
              <a:rPr lang="en-US" smtClean="0"/>
              <a:t>Has a history of abuse as a child</a:t>
            </a:r>
          </a:p>
          <a:p>
            <a:endParaRPr lang="en-US" smtClean="0"/>
          </a:p>
        </p:txBody>
      </p:sp>
      <p:sp>
        <p:nvSpPr>
          <p:cNvPr id="24583"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4584"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4585"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77DEFD-F9AF-4F54-B4FE-FB2380E0BC06}" type="slidenum">
              <a:rPr lang="en-US" smtClean="0">
                <a:solidFill>
                  <a:schemeClr val="bg1"/>
                </a:solidFill>
                <a:latin typeface="Verdana" pitchFamily="34" charset="0"/>
              </a:rPr>
              <a:pPr eaLnBrk="1" hangingPunct="1"/>
              <a:t>10</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4606500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sz="3600" dirty="0" smtClean="0">
                <a:solidFill>
                  <a:schemeClr val="tx1"/>
                </a:solidFill>
              </a:rPr>
              <a:t>Change Emotions </a:t>
            </a:r>
            <a:r>
              <a:rPr lang="fr-FR" sz="3600" dirty="0" err="1" smtClean="0">
                <a:solidFill>
                  <a:schemeClr val="tx1"/>
                </a:solidFill>
              </a:rPr>
              <a:t>with</a:t>
            </a:r>
            <a:r>
              <a:rPr lang="fr-FR" sz="3600" dirty="0" smtClean="0">
                <a:solidFill>
                  <a:schemeClr val="tx1"/>
                </a:solidFill>
              </a:rPr>
              <a:t> Opposite Action</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7286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Steps</a:t>
            </a:r>
            <a:r>
              <a:rPr lang="fr-FR" dirty="0" smtClean="0">
                <a:solidFill>
                  <a:schemeClr val="tx1"/>
                </a:solidFill>
              </a:rPr>
              <a:t> for Opposite Action</a:t>
            </a:r>
          </a:p>
        </p:txBody>
      </p:sp>
      <p:sp>
        <p:nvSpPr>
          <p:cNvPr id="3" name="Espace réservé du contenu 2"/>
          <p:cNvSpPr>
            <a:spLocks noGrp="1"/>
          </p:cNvSpPr>
          <p:nvPr>
            <p:ph sz="quarter" idx="1"/>
          </p:nvPr>
        </p:nvSpPr>
        <p:spPr/>
        <p:txBody>
          <a:bodyPr rtlCol="0">
            <a:normAutofit/>
          </a:bodyPr>
          <a:lstStyle/>
          <a:p>
            <a:pPr marL="514350" indent="-514350" fontAlgn="auto">
              <a:spcAft>
                <a:spcPts val="0"/>
              </a:spcAft>
              <a:buFont typeface="+mj-lt"/>
              <a:buAutoNum type="arabicPeriod"/>
              <a:defRPr/>
            </a:pPr>
            <a:r>
              <a:rPr lang="fr-FR" dirty="0" smtClean="0"/>
              <a:t>Figure out </a:t>
            </a:r>
            <a:r>
              <a:rPr lang="fr-FR" dirty="0" err="1" smtClean="0"/>
              <a:t>what</a:t>
            </a:r>
            <a:r>
              <a:rPr lang="fr-FR" dirty="0" smtClean="0"/>
              <a:t> </a:t>
            </a:r>
            <a:r>
              <a:rPr lang="fr-FR" dirty="0" err="1" smtClean="0"/>
              <a:t>emotion</a:t>
            </a:r>
            <a:r>
              <a:rPr lang="fr-FR" dirty="0" smtClean="0"/>
              <a:t> </a:t>
            </a:r>
            <a:r>
              <a:rPr lang="fr-FR" dirty="0" err="1" smtClean="0"/>
              <a:t>you</a:t>
            </a:r>
            <a:r>
              <a:rPr lang="fr-FR" dirty="0" smtClean="0"/>
              <a:t> are feeling.</a:t>
            </a:r>
          </a:p>
          <a:p>
            <a:pPr marL="514350" indent="-514350" fontAlgn="auto">
              <a:spcAft>
                <a:spcPts val="0"/>
              </a:spcAft>
              <a:buFont typeface="+mj-lt"/>
              <a:buAutoNum type="arabicPeriod"/>
              <a:defRPr/>
            </a:pPr>
            <a:r>
              <a:rPr lang="fr-FR" dirty="0" err="1" smtClean="0"/>
              <a:t>What</a:t>
            </a:r>
            <a:r>
              <a:rPr lang="fr-FR" dirty="0" smtClean="0"/>
              <a:t> </a:t>
            </a:r>
            <a:r>
              <a:rPr lang="fr-FR" dirty="0" err="1" smtClean="0"/>
              <a:t>is</a:t>
            </a:r>
            <a:r>
              <a:rPr lang="fr-FR" dirty="0" smtClean="0"/>
              <a:t> the action </a:t>
            </a:r>
            <a:r>
              <a:rPr lang="fr-FR" dirty="0" err="1" smtClean="0"/>
              <a:t>that</a:t>
            </a:r>
            <a:r>
              <a:rPr lang="fr-FR" dirty="0" smtClean="0"/>
              <a:t> </a:t>
            </a:r>
            <a:r>
              <a:rPr lang="fr-FR" dirty="0" err="1" smtClean="0"/>
              <a:t>goes</a:t>
            </a:r>
            <a:r>
              <a:rPr lang="fr-FR" dirty="0" smtClean="0"/>
              <a:t> </a:t>
            </a:r>
            <a:r>
              <a:rPr lang="fr-FR" dirty="0" err="1" smtClean="0"/>
              <a:t>with</a:t>
            </a:r>
            <a:r>
              <a:rPr lang="fr-FR" dirty="0" smtClean="0"/>
              <a:t> </a:t>
            </a:r>
            <a:r>
              <a:rPr lang="fr-FR" dirty="0" err="1" smtClean="0"/>
              <a:t>that</a:t>
            </a:r>
            <a:r>
              <a:rPr lang="fr-FR" dirty="0" smtClean="0"/>
              <a:t> </a:t>
            </a:r>
            <a:r>
              <a:rPr lang="fr-FR" dirty="0" err="1" smtClean="0"/>
              <a:t>emotion</a:t>
            </a:r>
            <a:r>
              <a:rPr lang="fr-FR" dirty="0" smtClean="0"/>
              <a:t>?</a:t>
            </a:r>
          </a:p>
          <a:p>
            <a:pPr marL="514350" indent="-514350" fontAlgn="auto">
              <a:spcAft>
                <a:spcPts val="0"/>
              </a:spcAft>
              <a:buFont typeface="+mj-lt"/>
              <a:buAutoNum type="arabicPeriod"/>
              <a:defRPr/>
            </a:pPr>
            <a:r>
              <a:rPr lang="fr-FR" dirty="0" err="1" smtClean="0"/>
              <a:t>Ask</a:t>
            </a:r>
            <a:r>
              <a:rPr lang="fr-FR" dirty="0" smtClean="0"/>
              <a:t> </a:t>
            </a:r>
            <a:r>
              <a:rPr lang="fr-FR" dirty="0" err="1" smtClean="0"/>
              <a:t>yourself</a:t>
            </a:r>
            <a:r>
              <a:rPr lang="fr-FR" dirty="0" smtClean="0"/>
              <a:t>: Do I </a:t>
            </a:r>
            <a:r>
              <a:rPr lang="fr-FR" dirty="0" err="1" smtClean="0"/>
              <a:t>want</a:t>
            </a:r>
            <a:r>
              <a:rPr lang="fr-FR" dirty="0" smtClean="0"/>
              <a:t> to change the </a:t>
            </a:r>
            <a:r>
              <a:rPr lang="fr-FR" dirty="0" err="1" smtClean="0"/>
              <a:t>emotion</a:t>
            </a:r>
            <a:r>
              <a:rPr lang="fr-FR" dirty="0" smtClean="0"/>
              <a:t>?</a:t>
            </a:r>
          </a:p>
          <a:p>
            <a:pPr marL="514350" indent="-514350" fontAlgn="auto">
              <a:spcAft>
                <a:spcPts val="0"/>
              </a:spcAft>
              <a:buFont typeface="+mj-lt"/>
              <a:buAutoNum type="arabicPeriod"/>
              <a:defRPr/>
            </a:pPr>
            <a:r>
              <a:rPr lang="fr-FR" dirty="0" smtClean="0"/>
              <a:t>Figure out the Opposite Action</a:t>
            </a:r>
          </a:p>
          <a:p>
            <a:pPr marL="514350" indent="-514350" fontAlgn="auto">
              <a:spcAft>
                <a:spcPts val="0"/>
              </a:spcAft>
              <a:buFont typeface="+mj-lt"/>
              <a:buAutoNum type="arabicPeriod"/>
              <a:defRPr/>
            </a:pPr>
            <a:r>
              <a:rPr lang="fr-FR" dirty="0" smtClean="0"/>
              <a:t>Do the Opposite Action…ALL THE WAY!</a:t>
            </a:r>
          </a:p>
        </p:txBody>
      </p:sp>
    </p:spTree>
    <p:extLst>
      <p:ext uri="{BB962C8B-B14F-4D97-AF65-F5344CB8AC3E}">
        <p14:creationId xmlns:p14="http://schemas.microsoft.com/office/powerpoint/2010/main" val="3405608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66800" y="274638"/>
            <a:ext cx="7620000" cy="868362"/>
          </a:xfrm>
        </p:spPr>
        <p:txBody>
          <a:bodyPr rtlCol="0">
            <a:normAutofit fontScale="90000"/>
          </a:bodyPr>
          <a:lstStyle/>
          <a:p>
            <a:pPr algn="l" fontAlgn="auto">
              <a:spcAft>
                <a:spcPts val="0"/>
              </a:spcAft>
              <a:defRPr/>
            </a:pPr>
            <a:r>
              <a:rPr lang="fr-FR" dirty="0" smtClean="0">
                <a:solidFill>
                  <a:schemeClr val="tx1">
                    <a:lumMod val="85000"/>
                    <a:lumOff val="15000"/>
                  </a:schemeClr>
                </a:solidFill>
              </a:rPr>
              <a:t>How to </a:t>
            </a:r>
            <a:r>
              <a:rPr lang="fr-FR" dirty="0" err="1" smtClean="0">
                <a:solidFill>
                  <a:schemeClr val="tx1">
                    <a:lumMod val="85000"/>
                    <a:lumOff val="15000"/>
                  </a:schemeClr>
                </a:solidFill>
              </a:rPr>
              <a:t>Reduce</a:t>
            </a:r>
            <a:r>
              <a:rPr lang="fr-FR" dirty="0" smtClean="0">
                <a:solidFill>
                  <a:schemeClr val="tx1">
                    <a:lumMod val="85000"/>
                    <a:lumOff val="15000"/>
                  </a:schemeClr>
                </a:solidFill>
              </a:rPr>
              <a:t> </a:t>
            </a:r>
            <a:r>
              <a:rPr lang="fr-FR" dirty="0" err="1" smtClean="0">
                <a:solidFill>
                  <a:schemeClr val="tx1">
                    <a:lumMod val="85000"/>
                    <a:lumOff val="15000"/>
                  </a:schemeClr>
                </a:solidFill>
              </a:rPr>
              <a:t>Vulnerability</a:t>
            </a:r>
            <a:r>
              <a:rPr lang="fr-FR" dirty="0" smtClean="0">
                <a:solidFill>
                  <a:schemeClr val="tx1">
                    <a:lumMod val="85000"/>
                    <a:lumOff val="15000"/>
                  </a:schemeClr>
                </a:solidFill>
              </a:rPr>
              <a:t> to </a:t>
            </a:r>
            <a:r>
              <a:rPr lang="fr-FR" dirty="0" err="1" smtClean="0">
                <a:solidFill>
                  <a:schemeClr val="tx1">
                    <a:lumMod val="85000"/>
                    <a:lumOff val="15000"/>
                  </a:schemeClr>
                </a:solidFill>
              </a:rPr>
              <a:t>Emotional</a:t>
            </a:r>
            <a:r>
              <a:rPr lang="fr-FR" dirty="0" smtClean="0">
                <a:solidFill>
                  <a:schemeClr val="tx1">
                    <a:lumMod val="85000"/>
                    <a:lumOff val="15000"/>
                  </a:schemeClr>
                </a:solidFill>
              </a:rPr>
              <a:t> </a:t>
            </a:r>
            <a:r>
              <a:rPr lang="fr-FR" dirty="0" err="1" smtClean="0">
                <a:solidFill>
                  <a:schemeClr val="tx1">
                    <a:lumMod val="85000"/>
                    <a:lumOff val="15000"/>
                  </a:schemeClr>
                </a:solidFill>
              </a:rPr>
              <a:t>Mind</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5097735"/>
          </a:xfrm>
        </p:spPr>
        <p:txBody>
          <a:bodyPr rtlCol="0">
            <a:normAutofit fontScale="40000" lnSpcReduction="20000"/>
          </a:bodyPr>
          <a:lstStyle/>
          <a:p>
            <a:pPr>
              <a:buNone/>
            </a:pPr>
            <a:r>
              <a:rPr lang="en-US" b="1" dirty="0" smtClean="0"/>
              <a:t>A	</a:t>
            </a:r>
            <a:r>
              <a:rPr lang="en-US" sz="3800" b="1" dirty="0" smtClean="0"/>
              <a:t>ACCUMULATE POSITIVE EXPERIENCES</a:t>
            </a:r>
            <a:endParaRPr lang="en-US" sz="3400" dirty="0" smtClean="0"/>
          </a:p>
          <a:p>
            <a:pPr lvl="1">
              <a:buNone/>
            </a:pPr>
            <a:r>
              <a:rPr lang="en-US" sz="3400" dirty="0" smtClean="0"/>
              <a:t>In the short term, increase pleasant activities that lead to positive emotions.</a:t>
            </a:r>
            <a:endParaRPr lang="en-US" sz="2900" dirty="0" smtClean="0"/>
          </a:p>
          <a:p>
            <a:pPr lvl="1"/>
            <a:r>
              <a:rPr lang="en-US" sz="3400" dirty="0" smtClean="0"/>
              <a:t>Do one thing each day from the Pleasant Activities List.</a:t>
            </a:r>
            <a:endParaRPr lang="en-US" sz="2900" dirty="0" smtClean="0"/>
          </a:p>
          <a:p>
            <a:pPr lvl="1">
              <a:buNone/>
            </a:pPr>
            <a:r>
              <a:rPr lang="en-US" sz="3400" dirty="0" smtClean="0"/>
              <a:t>In the long term, make changes in your life so positive events will occur more often.</a:t>
            </a:r>
          </a:p>
          <a:p>
            <a:pPr lvl="1">
              <a:buNone/>
            </a:pPr>
            <a:r>
              <a:rPr lang="en-US" sz="3400" b="1" dirty="0" smtClean="0"/>
              <a:t>Build a life worth living:</a:t>
            </a:r>
            <a:endParaRPr lang="en-US" sz="2900" b="1" dirty="0" smtClean="0"/>
          </a:p>
          <a:p>
            <a:pPr lvl="1"/>
            <a:r>
              <a:rPr lang="en-US" sz="3400" dirty="0" smtClean="0"/>
              <a:t>Work towards goals:</a:t>
            </a:r>
            <a:endParaRPr lang="en-US" sz="2900" dirty="0" smtClean="0"/>
          </a:p>
          <a:p>
            <a:pPr lvl="1"/>
            <a:r>
              <a:rPr lang="en-US" sz="3400" dirty="0" smtClean="0"/>
              <a:t>Pay attention to relationships:</a:t>
            </a:r>
            <a:endParaRPr lang="en-US" sz="2900" dirty="0" smtClean="0"/>
          </a:p>
          <a:p>
            <a:pPr lvl="1"/>
            <a:r>
              <a:rPr lang="en-US" sz="3400" dirty="0" smtClean="0"/>
              <a:t>Avoid avoiding.</a:t>
            </a:r>
            <a:endParaRPr lang="en-US" sz="2900" dirty="0" smtClean="0"/>
          </a:p>
          <a:p>
            <a:pPr lvl="1"/>
            <a:r>
              <a:rPr lang="en-US" sz="3400" dirty="0" smtClean="0"/>
              <a:t>Avoid giving up. </a:t>
            </a:r>
            <a:endParaRPr lang="en-US" sz="2900" dirty="0" smtClean="0"/>
          </a:p>
          <a:p>
            <a:pPr>
              <a:buNone/>
            </a:pPr>
            <a:endParaRPr lang="en-US" sz="3400" dirty="0" smtClean="0"/>
          </a:p>
          <a:p>
            <a:pPr>
              <a:buNone/>
            </a:pPr>
            <a:r>
              <a:rPr lang="en-US" sz="3800" b="1" dirty="0" smtClean="0"/>
              <a:t>B	BUILD MASTERY</a:t>
            </a:r>
            <a:endParaRPr lang="en-US" sz="3400" dirty="0" smtClean="0"/>
          </a:p>
          <a:p>
            <a:pPr lvl="1"/>
            <a:r>
              <a:rPr lang="en-US" sz="3400" dirty="0" smtClean="0"/>
              <a:t>Schedule one or more activities each day to build a sense of accomplishment.</a:t>
            </a:r>
            <a:endParaRPr lang="en-US" sz="2900" dirty="0" smtClean="0"/>
          </a:p>
          <a:p>
            <a:pPr>
              <a:buNone/>
            </a:pPr>
            <a:endParaRPr lang="en-US" sz="3400" dirty="0" smtClean="0"/>
          </a:p>
          <a:p>
            <a:pPr>
              <a:buNone/>
            </a:pPr>
            <a:r>
              <a:rPr lang="en-US" sz="3800" b="1" dirty="0" smtClean="0"/>
              <a:t>C	COPE AHEAD OF TIME WITH EMOTIONAL SITUATIONS</a:t>
            </a:r>
            <a:endParaRPr lang="en-US" sz="3400" dirty="0" smtClean="0"/>
          </a:p>
          <a:p>
            <a:pPr lvl="1"/>
            <a:r>
              <a:rPr lang="en-US" sz="3400" dirty="0" smtClean="0"/>
              <a:t>Create a plan ahead of time so that you are prepared to cope skillfully with emotional situations.  </a:t>
            </a:r>
          </a:p>
          <a:p>
            <a:pPr lvl="1"/>
            <a:r>
              <a:rPr lang="en-US" sz="3400" dirty="0" smtClean="0"/>
              <a:t>Imagine yourself coping effectively.</a:t>
            </a:r>
            <a:endParaRPr lang="en-US" sz="2900" dirty="0" smtClean="0"/>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12018199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DBT Module IV:</a:t>
            </a:r>
            <a:br>
              <a:rPr lang="en-US" dirty="0" smtClean="0"/>
            </a:br>
            <a:r>
              <a:rPr lang="en-US" dirty="0" smtClean="0"/>
              <a:t>Interpersonal Effectiveness</a:t>
            </a:r>
            <a:endParaRPr lang="en-US" dirty="0"/>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8468769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What</a:t>
            </a:r>
            <a:r>
              <a:rPr lang="fr-FR" dirty="0" smtClean="0">
                <a:solidFill>
                  <a:schemeClr val="tx1">
                    <a:lumMod val="85000"/>
                    <a:lumOff val="15000"/>
                  </a:schemeClr>
                </a:solidFill>
              </a:rPr>
              <a:t> </a:t>
            </a:r>
            <a:r>
              <a:rPr lang="fr-FR" dirty="0" err="1" smtClean="0">
                <a:solidFill>
                  <a:schemeClr val="tx1">
                    <a:lumMod val="85000"/>
                    <a:lumOff val="15000"/>
                  </a:schemeClr>
                </a:solidFill>
              </a:rPr>
              <a:t>is</a:t>
            </a:r>
            <a:r>
              <a:rPr lang="fr-FR" dirty="0" smtClean="0">
                <a:solidFill>
                  <a:schemeClr val="tx1">
                    <a:lumMod val="85000"/>
                    <a:lumOff val="15000"/>
                  </a:schemeClr>
                </a:solidFill>
              </a:rPr>
              <a:t> </a:t>
            </a:r>
            <a:r>
              <a:rPr lang="fr-FR" dirty="0" err="1" smtClean="0">
                <a:solidFill>
                  <a:schemeClr val="tx1">
                    <a:lumMod val="85000"/>
                    <a:lumOff val="15000"/>
                  </a:schemeClr>
                </a:solidFill>
              </a:rPr>
              <a:t>Your</a:t>
            </a:r>
            <a:r>
              <a:rPr lang="fr-FR" dirty="0" smtClean="0">
                <a:solidFill>
                  <a:schemeClr val="tx1">
                    <a:lumMod val="85000"/>
                    <a:lumOff val="15000"/>
                  </a:schemeClr>
                </a:solidFill>
              </a:rPr>
              <a:t> Goal?</a:t>
            </a:r>
          </a:p>
        </p:txBody>
      </p:sp>
      <p:sp>
        <p:nvSpPr>
          <p:cNvPr id="5" name="Espace réservé du contenu 2"/>
          <p:cNvSpPr>
            <a:spLocks noGrp="1"/>
          </p:cNvSpPr>
          <p:nvPr>
            <p:ph sz="quarter" idx="1"/>
          </p:nvPr>
        </p:nvSpPr>
        <p:spPr>
          <a:xfrm>
            <a:off x="265471" y="1571625"/>
            <a:ext cx="8449904" cy="4525963"/>
          </a:xfrm>
        </p:spPr>
        <p:txBody>
          <a:bodyPr rtlCol="0">
            <a:noAutofit/>
          </a:bodyPr>
          <a:lstStyle/>
          <a:p>
            <a:pPr>
              <a:buNone/>
            </a:pPr>
            <a:r>
              <a:rPr lang="en-US" sz="2000" u="sng" dirty="0" smtClean="0">
                <a:latin typeface="Arial" pitchFamily="34" charset="0"/>
                <a:cs typeface="Arial" pitchFamily="34" charset="0"/>
              </a:rPr>
              <a:t>Getting something you want done?</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Getting someone else to do something.</a:t>
            </a:r>
          </a:p>
          <a:p>
            <a:pPr lvl="0"/>
            <a:r>
              <a:rPr lang="en-US" sz="2000" dirty="0" smtClean="0">
                <a:latin typeface="Arial" pitchFamily="34" charset="0"/>
                <a:cs typeface="Arial" pitchFamily="34" charset="0"/>
              </a:rPr>
              <a:t>Saying no to someone.</a:t>
            </a:r>
          </a:p>
          <a:p>
            <a:pPr lvl="0"/>
            <a:r>
              <a:rPr lang="en-US" sz="2000" dirty="0" smtClean="0">
                <a:latin typeface="Arial" pitchFamily="34" charset="0"/>
                <a:cs typeface="Arial" pitchFamily="34" charset="0"/>
              </a:rPr>
              <a:t>Having your opinion taken seriously.</a:t>
            </a:r>
          </a:p>
          <a:p>
            <a:pPr>
              <a:buNone/>
            </a:pPr>
            <a:endParaRPr lang="en-US" sz="2000" dirty="0" smtClean="0">
              <a:latin typeface="Arial" pitchFamily="34" charset="0"/>
              <a:cs typeface="Arial" pitchFamily="34" charset="0"/>
            </a:endParaRPr>
          </a:p>
          <a:p>
            <a:pPr>
              <a:buNone/>
            </a:pPr>
            <a:r>
              <a:rPr lang="en-US" sz="2000" u="sng" dirty="0" smtClean="0">
                <a:latin typeface="Arial" pitchFamily="34" charset="0"/>
                <a:cs typeface="Arial" pitchFamily="34" charset="0"/>
              </a:rPr>
              <a:t>Getting or keeping a good relationship?</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Acting in a way that makes another person respect you.</a:t>
            </a:r>
          </a:p>
          <a:p>
            <a:pPr lvl="0"/>
            <a:r>
              <a:rPr lang="en-US" sz="2000" dirty="0" smtClean="0">
                <a:latin typeface="Arial" pitchFamily="34" charset="0"/>
                <a:cs typeface="Arial" pitchFamily="34" charset="0"/>
              </a:rPr>
              <a:t>Balancing your current goal with your long term goal.</a:t>
            </a:r>
          </a:p>
          <a:p>
            <a:pPr>
              <a:buNone/>
            </a:pP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p>
          <a:p>
            <a:pPr>
              <a:buNone/>
            </a:pPr>
            <a:r>
              <a:rPr lang="en-US" sz="2000" u="sng" dirty="0" smtClean="0">
                <a:latin typeface="Arial" pitchFamily="34" charset="0"/>
                <a:cs typeface="Arial" pitchFamily="34" charset="0"/>
              </a:rPr>
              <a:t>Maintaining your self respect?</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Respecting your own values. </a:t>
            </a:r>
          </a:p>
          <a:p>
            <a:pPr lvl="0"/>
            <a:r>
              <a:rPr lang="en-US" sz="2000" dirty="0" smtClean="0">
                <a:latin typeface="Arial" pitchFamily="34" charset="0"/>
                <a:cs typeface="Arial" pitchFamily="34" charset="0"/>
              </a:rPr>
              <a:t>Acting in a way that makes you feel good about yourself.</a:t>
            </a:r>
          </a:p>
          <a:p>
            <a:pPr fontAlgn="auto">
              <a:spcAft>
                <a:spcPts val="0"/>
              </a:spcAft>
              <a:buFont typeface="Arial" pitchFamily="34" charset="0"/>
              <a:buChar char="•"/>
              <a:defRPr/>
            </a:pPr>
            <a:endParaRPr lang="fr-FR" sz="2000" dirty="0" smtClean="0">
              <a:solidFill>
                <a:schemeClr val="tx1">
                  <a:lumMod val="85000"/>
                  <a:lumOff val="15000"/>
                </a:schemeClr>
              </a:solidFill>
            </a:endParaRPr>
          </a:p>
        </p:txBody>
      </p:sp>
    </p:spTree>
    <p:extLst>
      <p:ext uri="{BB962C8B-B14F-4D97-AF65-F5344CB8AC3E}">
        <p14:creationId xmlns:p14="http://schemas.microsoft.com/office/powerpoint/2010/main" val="31225341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What</a:t>
            </a:r>
            <a:r>
              <a:rPr lang="fr-FR" dirty="0" smtClean="0">
                <a:solidFill>
                  <a:schemeClr val="tx1">
                    <a:lumMod val="85000"/>
                    <a:lumOff val="15000"/>
                  </a:schemeClr>
                </a:solidFill>
              </a:rPr>
              <a:t> Stops You?</a:t>
            </a:r>
          </a:p>
        </p:txBody>
      </p:sp>
      <p:sp>
        <p:nvSpPr>
          <p:cNvPr id="5" name="Espace réservé du contenu 2"/>
          <p:cNvSpPr>
            <a:spLocks noGrp="1"/>
          </p:cNvSpPr>
          <p:nvPr>
            <p:ph sz="quarter" idx="1"/>
          </p:nvPr>
        </p:nvSpPr>
        <p:spPr>
          <a:xfrm>
            <a:off x="2314575" y="1571625"/>
            <a:ext cx="6400800" cy="4525963"/>
          </a:xfrm>
        </p:spPr>
        <p:txBody>
          <a:bodyPr rtlCol="0">
            <a:normAutofit lnSpcReduction="10000"/>
          </a:bodyPr>
          <a:lstStyle/>
          <a:p>
            <a:r>
              <a:rPr lang="en-US" b="1" dirty="0" smtClean="0">
                <a:latin typeface="Arial" pitchFamily="34" charset="0"/>
                <a:cs typeface="Arial" pitchFamily="34" charset="0"/>
              </a:rPr>
              <a:t>I) Lack of Skill</a:t>
            </a:r>
            <a:endParaRPr lang="en-US" b="1" i="1"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II) Worry Thoughts</a:t>
            </a: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r>
              <a:rPr lang="en-US" b="1" dirty="0" smtClean="0">
                <a:latin typeface="Arial" pitchFamily="34" charset="0"/>
                <a:cs typeface="Arial" pitchFamily="34" charset="0"/>
              </a:rPr>
              <a:t>III) Emotions</a:t>
            </a: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r>
              <a:rPr lang="en-US" b="1" dirty="0" smtClean="0">
                <a:latin typeface="Arial" pitchFamily="34" charset="0"/>
                <a:cs typeface="Arial" pitchFamily="34" charset="0"/>
              </a:rPr>
              <a:t>IV) Indecision</a:t>
            </a:r>
            <a:endParaRPr lang="en-US" b="1" i="1"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V) Environment</a:t>
            </a:r>
            <a:endParaRPr lang="en-US" b="1" i="1" dirty="0" smtClean="0">
              <a:latin typeface="Arial" pitchFamily="34" charset="0"/>
              <a:cs typeface="Arial" pitchFamily="34" charset="0"/>
            </a:endParaRP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3664484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fontScale="90000"/>
          </a:bodyPr>
          <a:lstStyle/>
          <a:p>
            <a:pPr algn="l" fontAlgn="auto">
              <a:spcAft>
                <a:spcPts val="0"/>
              </a:spcAft>
              <a:defRPr/>
            </a:pPr>
            <a:r>
              <a:rPr lang="en-US" b="1" i="1" dirty="0" smtClean="0"/>
              <a:t>Choices for Responding to Any Problem Situation</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4525963"/>
          </a:xfrm>
        </p:spPr>
        <p:txBody>
          <a:bodyPr rtlCol="0">
            <a:normAutofit lnSpcReduction="10000"/>
          </a:bodyPr>
          <a:lstStyle/>
          <a:p>
            <a:r>
              <a:rPr lang="en-US" b="1" dirty="0" smtClean="0">
                <a:latin typeface="Arial" pitchFamily="34" charset="0"/>
                <a:cs typeface="Arial" pitchFamily="34" charset="0"/>
              </a:rPr>
              <a:t>Solve It</a:t>
            </a:r>
            <a:endParaRPr lang="en-US" sz="4400"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Change It</a:t>
            </a:r>
            <a:endParaRPr lang="en-US" sz="2800" dirty="0" smtClean="0">
              <a:latin typeface="Arial" pitchFamily="34" charset="0"/>
              <a:cs typeface="Arial" pitchFamily="34" charset="0"/>
            </a:endParaRPr>
          </a:p>
          <a:p>
            <a:endParaRPr lang="en-US" sz="2800" b="1" dirty="0" smtClean="0">
              <a:latin typeface="Arial" pitchFamily="34" charset="0"/>
              <a:cs typeface="Arial" pitchFamily="34" charset="0"/>
            </a:endParaRPr>
          </a:p>
          <a:p>
            <a:r>
              <a:rPr lang="en-US" b="1" dirty="0" smtClean="0">
                <a:latin typeface="Arial" pitchFamily="34" charset="0"/>
                <a:cs typeface="Arial" pitchFamily="34" charset="0"/>
              </a:rPr>
              <a:t>Accept It</a:t>
            </a:r>
          </a:p>
          <a:p>
            <a:pPr>
              <a:buNone/>
            </a:pPr>
            <a:endParaRPr lang="en-US" sz="2800" dirty="0" smtClean="0">
              <a:latin typeface="Arial" pitchFamily="34" charset="0"/>
              <a:cs typeface="Arial" pitchFamily="34" charset="0"/>
            </a:endParaRPr>
          </a:p>
          <a:p>
            <a:r>
              <a:rPr lang="en-US" b="1" dirty="0" smtClean="0">
                <a:latin typeface="Arial" pitchFamily="34" charset="0"/>
                <a:cs typeface="Arial" pitchFamily="34" charset="0"/>
              </a:rPr>
              <a:t>Stay Miserable</a:t>
            </a:r>
            <a:endParaRPr lang="en-US" sz="2800" dirty="0" smtClean="0">
              <a:latin typeface="Arial" pitchFamily="34" charset="0"/>
              <a:cs typeface="Arial" pitchFamily="34" charset="0"/>
            </a:endParaRPr>
          </a:p>
          <a:p>
            <a:pPr>
              <a:buNone/>
            </a:pPr>
            <a:r>
              <a:rPr lang="en-US" i="1" dirty="0" smtClean="0">
                <a:latin typeface="Arial" pitchFamily="34" charset="0"/>
                <a:cs typeface="Arial" pitchFamily="34" charset="0"/>
              </a:rPr>
              <a:t> </a:t>
            </a:r>
            <a:endParaRPr lang="en-US" dirty="0" smtClean="0">
              <a:latin typeface="Arial" pitchFamily="34" charset="0"/>
              <a:cs typeface="Arial" pitchFamily="34" charset="0"/>
            </a:endParaRPr>
          </a:p>
          <a:p>
            <a:r>
              <a:rPr lang="en-US" b="1" dirty="0" smtClean="0">
                <a:latin typeface="Arial" pitchFamily="34" charset="0"/>
                <a:cs typeface="Arial" pitchFamily="34" charset="0"/>
              </a:rPr>
              <a:t>Make it Worse</a:t>
            </a:r>
            <a:endParaRPr lang="en-US" sz="2400" dirty="0" smtClean="0">
              <a:latin typeface="Arial" pitchFamily="34" charset="0"/>
              <a:cs typeface="Arial" pitchFamily="34" charset="0"/>
            </a:endParaRP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40683972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algn="l" fontAlgn="auto">
              <a:spcAft>
                <a:spcPts val="0"/>
              </a:spcAft>
              <a:defRPr/>
            </a:pPr>
            <a:r>
              <a:rPr lang="en-US" dirty="0" smtClean="0"/>
              <a:t>Getting Something Done</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p:txBody>
          <a:bodyPr rtlCol="0">
            <a:normAutofit/>
          </a:bodyPr>
          <a:lstStyle/>
          <a:p>
            <a:r>
              <a:rPr lang="en-US" sz="3200" dirty="0" smtClean="0"/>
              <a:t>D - Describe</a:t>
            </a:r>
          </a:p>
          <a:p>
            <a:r>
              <a:rPr lang="en-US" sz="3200" dirty="0" smtClean="0"/>
              <a:t>E - Express</a:t>
            </a:r>
          </a:p>
          <a:p>
            <a:r>
              <a:rPr lang="en-US" sz="3200" dirty="0" smtClean="0"/>
              <a:t>A – Assert Yourself</a:t>
            </a:r>
          </a:p>
          <a:p>
            <a:r>
              <a:rPr lang="en-US" sz="3200" dirty="0" smtClean="0"/>
              <a:t>R – Reward Self/Other</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
        <p:nvSpPr>
          <p:cNvPr id="6" name="Content Placeholder 5"/>
          <p:cNvSpPr>
            <a:spLocks noGrp="1"/>
          </p:cNvSpPr>
          <p:nvPr>
            <p:ph sz="quarter" idx="2"/>
          </p:nvPr>
        </p:nvSpPr>
        <p:spPr/>
        <p:txBody>
          <a:bodyPr/>
          <a:lstStyle/>
          <a:p>
            <a:r>
              <a:rPr lang="en-US" sz="3200" dirty="0" smtClean="0"/>
              <a:t>M – Mindful/Focus</a:t>
            </a:r>
          </a:p>
          <a:p>
            <a:r>
              <a:rPr lang="en-US" sz="3200" dirty="0" smtClean="0"/>
              <a:t>A – Appear Confident</a:t>
            </a:r>
          </a:p>
          <a:p>
            <a:r>
              <a:rPr lang="en-US" sz="3200" dirty="0" smtClean="0"/>
              <a:t>N - Negotiate</a:t>
            </a:r>
          </a:p>
          <a:p>
            <a:endParaRPr lang="en-US" dirty="0"/>
          </a:p>
        </p:txBody>
      </p:sp>
    </p:spTree>
    <p:extLst>
      <p:ext uri="{BB962C8B-B14F-4D97-AF65-F5344CB8AC3E}">
        <p14:creationId xmlns:p14="http://schemas.microsoft.com/office/powerpoint/2010/main" val="30079435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Keep</a:t>
            </a:r>
            <a:r>
              <a:rPr lang="fr-FR" dirty="0" smtClean="0">
                <a:solidFill>
                  <a:schemeClr val="tx1">
                    <a:lumMod val="85000"/>
                    <a:lumOff val="15000"/>
                  </a:schemeClr>
                </a:solidFill>
              </a:rPr>
              <a:t> Good </a:t>
            </a:r>
            <a:r>
              <a:rPr lang="fr-FR" dirty="0" err="1" smtClean="0">
                <a:solidFill>
                  <a:schemeClr val="tx1">
                    <a:lumMod val="85000"/>
                    <a:lumOff val="15000"/>
                  </a:schemeClr>
                </a:solidFill>
              </a:rPr>
              <a:t>Relationships</a:t>
            </a:r>
            <a:endParaRPr lang="fr-FR" dirty="0" smtClean="0">
              <a:solidFill>
                <a:schemeClr val="tx1">
                  <a:lumMod val="85000"/>
                  <a:lumOff val="15000"/>
                </a:schemeClr>
              </a:solidFill>
            </a:endParaRPr>
          </a:p>
        </p:txBody>
      </p:sp>
      <p:sp>
        <p:nvSpPr>
          <p:cNvPr id="5" name="Espace réservé du contenu 2"/>
          <p:cNvSpPr>
            <a:spLocks noGrp="1"/>
          </p:cNvSpPr>
          <p:nvPr>
            <p:ph sz="quarter" idx="1"/>
          </p:nvPr>
        </p:nvSpPr>
        <p:spPr>
          <a:xfrm>
            <a:off x="2314575" y="1571625"/>
            <a:ext cx="6400800" cy="4525963"/>
          </a:xfrm>
        </p:spPr>
        <p:txBody>
          <a:bodyPr rtlCol="0">
            <a:normAutofit/>
          </a:bodyPr>
          <a:lstStyle/>
          <a:p>
            <a:r>
              <a:rPr lang="en-US" sz="3600" dirty="0" smtClean="0"/>
              <a:t>G – be Gentle</a:t>
            </a:r>
          </a:p>
          <a:p>
            <a:r>
              <a:rPr lang="en-US" sz="3600" dirty="0" smtClean="0"/>
              <a:t>I - Interested</a:t>
            </a:r>
          </a:p>
          <a:p>
            <a:r>
              <a:rPr lang="en-US" sz="3600" dirty="0" smtClean="0"/>
              <a:t>V – Validate</a:t>
            </a:r>
          </a:p>
          <a:p>
            <a:r>
              <a:rPr lang="en-US" sz="3600" dirty="0" smtClean="0"/>
              <a:t>E – Ease Conversation</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20752854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71688" y="274638"/>
            <a:ext cx="6615112" cy="1143000"/>
          </a:xfrm>
        </p:spPr>
        <p:txBody>
          <a:bodyPr rtlCol="0">
            <a:normAutofit/>
          </a:bodyPr>
          <a:lstStyle/>
          <a:p>
            <a:pPr algn="l" fontAlgn="auto">
              <a:spcAft>
                <a:spcPts val="0"/>
              </a:spcAft>
              <a:defRPr/>
            </a:pPr>
            <a:r>
              <a:rPr lang="fr-FR" dirty="0" err="1" smtClean="0">
                <a:solidFill>
                  <a:schemeClr val="tx1">
                    <a:lumMod val="85000"/>
                    <a:lumOff val="15000"/>
                  </a:schemeClr>
                </a:solidFill>
              </a:rPr>
              <a:t>Maintain</a:t>
            </a:r>
            <a:r>
              <a:rPr lang="fr-FR" dirty="0" smtClean="0">
                <a:solidFill>
                  <a:schemeClr val="tx1">
                    <a:lumMod val="85000"/>
                    <a:lumOff val="15000"/>
                  </a:schemeClr>
                </a:solidFill>
              </a:rPr>
              <a:t> Self Respect</a:t>
            </a:r>
          </a:p>
        </p:txBody>
      </p:sp>
      <p:sp>
        <p:nvSpPr>
          <p:cNvPr id="5" name="Espace réservé du contenu 2"/>
          <p:cNvSpPr>
            <a:spLocks noGrp="1"/>
          </p:cNvSpPr>
          <p:nvPr>
            <p:ph sz="quarter" idx="1"/>
          </p:nvPr>
        </p:nvSpPr>
        <p:spPr>
          <a:xfrm>
            <a:off x="2314575" y="1571625"/>
            <a:ext cx="6400800" cy="4525963"/>
          </a:xfrm>
        </p:spPr>
        <p:txBody>
          <a:bodyPr rtlCol="0">
            <a:normAutofit/>
          </a:bodyPr>
          <a:lstStyle/>
          <a:p>
            <a:r>
              <a:rPr lang="en-US" sz="3600" dirty="0" smtClean="0"/>
              <a:t>F – Fair</a:t>
            </a:r>
          </a:p>
          <a:p>
            <a:r>
              <a:rPr lang="en-US" sz="3600" dirty="0" smtClean="0"/>
              <a:t>A- (no) Apologies</a:t>
            </a:r>
          </a:p>
          <a:p>
            <a:r>
              <a:rPr lang="en-US" sz="3600" dirty="0" smtClean="0"/>
              <a:t>S – Stick to Values</a:t>
            </a:r>
          </a:p>
          <a:p>
            <a:r>
              <a:rPr lang="en-US" sz="3600" dirty="0" smtClean="0"/>
              <a:t>T - Truthful</a:t>
            </a:r>
          </a:p>
          <a:p>
            <a:pPr fontAlgn="auto">
              <a:spcAft>
                <a:spcPts val="0"/>
              </a:spcAft>
              <a:buFont typeface="Arial" pitchFamily="34" charset="0"/>
              <a:buChar char="•"/>
              <a:defRPr/>
            </a:pPr>
            <a:endParaRPr lang="fr-FR" dirty="0" smtClean="0">
              <a:solidFill>
                <a:schemeClr val="tx1">
                  <a:lumMod val="85000"/>
                  <a:lumOff val="15000"/>
                </a:schemeClr>
              </a:solidFill>
            </a:endParaRPr>
          </a:p>
        </p:txBody>
      </p:sp>
    </p:spTree>
    <p:extLst>
      <p:ext uri="{BB962C8B-B14F-4D97-AF65-F5344CB8AC3E}">
        <p14:creationId xmlns:p14="http://schemas.microsoft.com/office/powerpoint/2010/main" val="426021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8"/>
          <p:cNvSpPr>
            <a:spLocks noGrp="1"/>
          </p:cNvSpPr>
          <p:nvPr>
            <p:ph type="title"/>
          </p:nvPr>
        </p:nvSpPr>
        <p:spPr/>
        <p:txBody>
          <a:bodyPr/>
          <a:lstStyle/>
          <a:p>
            <a:r>
              <a:rPr lang="en-US" smtClean="0"/>
              <a:t>Signs of Neglect</a:t>
            </a:r>
          </a:p>
        </p:txBody>
      </p:sp>
      <p:sp>
        <p:nvSpPr>
          <p:cNvPr id="25603" name="Text Placeholder 9"/>
          <p:cNvSpPr>
            <a:spLocks noGrp="1"/>
          </p:cNvSpPr>
          <p:nvPr>
            <p:ph type="body" idx="1"/>
          </p:nvPr>
        </p:nvSpPr>
        <p:spPr>
          <a:xfrm>
            <a:off x="609600" y="1569720"/>
            <a:ext cx="3886200" cy="640080"/>
          </a:xfrm>
        </p:spPr>
        <p:txBody>
          <a:bodyPr/>
          <a:lstStyle/>
          <a:p>
            <a:r>
              <a:rPr lang="en-US" smtClean="0"/>
              <a:t>Child Signs</a:t>
            </a:r>
          </a:p>
        </p:txBody>
      </p:sp>
      <p:sp>
        <p:nvSpPr>
          <p:cNvPr id="25604" name="Rectangle 3"/>
          <p:cNvSpPr>
            <a:spLocks noGrp="1" noChangeArrowheads="1"/>
          </p:cNvSpPr>
          <p:nvPr>
            <p:ph sz="half" idx="2"/>
          </p:nvPr>
        </p:nvSpPr>
        <p:spPr>
          <a:xfrm>
            <a:off x="152400" y="2362199"/>
            <a:ext cx="4724400" cy="3763963"/>
          </a:xfrm>
        </p:spPr>
        <p:txBody>
          <a:bodyPr>
            <a:normAutofit fontScale="77500" lnSpcReduction="20000"/>
          </a:bodyPr>
          <a:lstStyle/>
          <a:p>
            <a:r>
              <a:rPr lang="en-US" dirty="0" smtClean="0"/>
              <a:t>Is frequently absent from school</a:t>
            </a:r>
          </a:p>
          <a:p>
            <a:r>
              <a:rPr lang="en-US" dirty="0" smtClean="0"/>
              <a:t>Begs or steals food or money</a:t>
            </a:r>
          </a:p>
          <a:p>
            <a:r>
              <a:rPr lang="en-US" dirty="0" smtClean="0"/>
              <a:t>Lacks needed medical or dental care, immunizations, or glasses</a:t>
            </a:r>
          </a:p>
          <a:p>
            <a:r>
              <a:rPr lang="en-US" dirty="0" smtClean="0"/>
              <a:t>Is consistently dirty and has severe body odor</a:t>
            </a:r>
          </a:p>
          <a:p>
            <a:r>
              <a:rPr lang="en-US" dirty="0" smtClean="0"/>
              <a:t>Lacks sufficient clothing for the weather</a:t>
            </a:r>
          </a:p>
          <a:p>
            <a:r>
              <a:rPr lang="en-US" dirty="0" smtClean="0"/>
              <a:t>Abuses alcohol or other drugs</a:t>
            </a:r>
          </a:p>
          <a:p>
            <a:r>
              <a:rPr lang="en-US" dirty="0" smtClean="0"/>
              <a:t>States that there is no one at home to provide care</a:t>
            </a:r>
          </a:p>
          <a:p>
            <a:endParaRPr lang="en-US" dirty="0" smtClean="0"/>
          </a:p>
        </p:txBody>
      </p:sp>
      <p:sp>
        <p:nvSpPr>
          <p:cNvPr id="25605"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5606" name="Content Placeholder 11"/>
          <p:cNvSpPr>
            <a:spLocks noGrp="1"/>
          </p:cNvSpPr>
          <p:nvPr>
            <p:ph sz="quarter" idx="4"/>
          </p:nvPr>
        </p:nvSpPr>
        <p:spPr>
          <a:xfrm>
            <a:off x="4873625" y="2174875"/>
            <a:ext cx="4117975" cy="2854325"/>
          </a:xfrm>
        </p:spPr>
        <p:txBody>
          <a:bodyPr>
            <a:normAutofit fontScale="85000" lnSpcReduction="20000"/>
          </a:bodyPr>
          <a:lstStyle/>
          <a:p>
            <a:r>
              <a:rPr lang="en-US" dirty="0" smtClean="0"/>
              <a:t>Appears to be indifferent to the child</a:t>
            </a:r>
          </a:p>
          <a:p>
            <a:r>
              <a:rPr lang="en-US" dirty="0" smtClean="0"/>
              <a:t>Seems apathetic or depressed</a:t>
            </a:r>
          </a:p>
          <a:p>
            <a:r>
              <a:rPr lang="en-US" dirty="0" smtClean="0"/>
              <a:t>Behaves irrationally or in a bizarre manner</a:t>
            </a:r>
          </a:p>
          <a:p>
            <a:r>
              <a:rPr lang="en-US" dirty="0" smtClean="0"/>
              <a:t>Is abusing alcohol or other drugs</a:t>
            </a:r>
          </a:p>
          <a:p>
            <a:endParaRPr lang="en-US" dirty="0" smtClean="0"/>
          </a:p>
        </p:txBody>
      </p:sp>
      <p:sp>
        <p:nvSpPr>
          <p:cNvPr id="2560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560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560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82BEA-9F0B-4F04-BC19-AE0C57829DF2}" type="slidenum">
              <a:rPr lang="en-US" smtClean="0">
                <a:solidFill>
                  <a:schemeClr val="bg1"/>
                </a:solidFill>
                <a:latin typeface="Verdana" pitchFamily="34" charset="0"/>
              </a:rPr>
              <a:pPr eaLnBrk="1" hangingPunct="1"/>
              <a:t>11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05178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r>
              <a:rPr lang="en-US" smtClean="0"/>
              <a:t>Signs of Sexual Abuse</a:t>
            </a:r>
          </a:p>
        </p:txBody>
      </p:sp>
      <p:sp>
        <p:nvSpPr>
          <p:cNvPr id="26627" name="Text Placeholder 9"/>
          <p:cNvSpPr>
            <a:spLocks noGrp="1"/>
          </p:cNvSpPr>
          <p:nvPr>
            <p:ph type="body" idx="1"/>
          </p:nvPr>
        </p:nvSpPr>
        <p:spPr>
          <a:xfrm>
            <a:off x="457200" y="1600200"/>
            <a:ext cx="4040188" cy="639763"/>
          </a:xfrm>
        </p:spPr>
        <p:txBody>
          <a:bodyPr/>
          <a:lstStyle/>
          <a:p>
            <a:r>
              <a:rPr lang="en-US" smtClean="0"/>
              <a:t>Child Signs</a:t>
            </a:r>
          </a:p>
        </p:txBody>
      </p:sp>
      <p:sp>
        <p:nvSpPr>
          <p:cNvPr id="26628" name="Rectangle 3"/>
          <p:cNvSpPr>
            <a:spLocks noGrp="1" noChangeArrowheads="1"/>
          </p:cNvSpPr>
          <p:nvPr>
            <p:ph sz="half" idx="2"/>
          </p:nvPr>
        </p:nvSpPr>
        <p:spPr>
          <a:xfrm>
            <a:off x="152400" y="2362200"/>
            <a:ext cx="4724400" cy="3733800"/>
          </a:xfrm>
        </p:spPr>
        <p:txBody>
          <a:bodyPr>
            <a:normAutofit fontScale="70000" lnSpcReduction="20000"/>
          </a:bodyPr>
          <a:lstStyle/>
          <a:p>
            <a:r>
              <a:rPr lang="en-US" dirty="0" smtClean="0"/>
              <a:t>Has difficulty walking or sitting</a:t>
            </a:r>
          </a:p>
          <a:p>
            <a:r>
              <a:rPr lang="en-US" dirty="0" smtClean="0"/>
              <a:t>Suddenly refuses to change for gym or to participate in physical activities</a:t>
            </a:r>
          </a:p>
          <a:p>
            <a:r>
              <a:rPr lang="en-US" dirty="0" smtClean="0"/>
              <a:t>Reports nightmares or bedwetting</a:t>
            </a:r>
          </a:p>
          <a:p>
            <a:r>
              <a:rPr lang="en-US" dirty="0" smtClean="0"/>
              <a:t>Experiences appetite change</a:t>
            </a:r>
          </a:p>
          <a:p>
            <a:r>
              <a:rPr lang="en-US" dirty="0" smtClean="0"/>
              <a:t>Bizarre, sophisticated, or unusual sexual knowledge or behavior</a:t>
            </a:r>
          </a:p>
          <a:p>
            <a:r>
              <a:rPr lang="en-US" dirty="0" smtClean="0"/>
              <a:t>Becomes pregnant or contracts a venereal disease, particularly if under age 14</a:t>
            </a:r>
          </a:p>
          <a:p>
            <a:r>
              <a:rPr lang="en-US" dirty="0" smtClean="0"/>
              <a:t>Runs away</a:t>
            </a:r>
          </a:p>
          <a:p>
            <a:endParaRPr lang="en-US" dirty="0" smtClean="0"/>
          </a:p>
        </p:txBody>
      </p:sp>
      <p:sp>
        <p:nvSpPr>
          <p:cNvPr id="26629" name="Text Placeholder 10"/>
          <p:cNvSpPr>
            <a:spLocks noGrp="1"/>
          </p:cNvSpPr>
          <p:nvPr>
            <p:ph type="body" sz="quarter" idx="3"/>
          </p:nvPr>
        </p:nvSpPr>
        <p:spPr>
          <a:xfrm>
            <a:off x="4873625" y="1611312"/>
            <a:ext cx="4041775" cy="639763"/>
          </a:xfrm>
        </p:spPr>
        <p:txBody>
          <a:bodyPr/>
          <a:lstStyle/>
          <a:p>
            <a:r>
              <a:rPr lang="en-US" smtClean="0"/>
              <a:t>Parent Characteristics</a:t>
            </a:r>
          </a:p>
        </p:txBody>
      </p:sp>
      <p:sp>
        <p:nvSpPr>
          <p:cNvPr id="26630" name="Content Placeholder 11"/>
          <p:cNvSpPr>
            <a:spLocks noGrp="1"/>
          </p:cNvSpPr>
          <p:nvPr>
            <p:ph sz="quarter" idx="4"/>
          </p:nvPr>
        </p:nvSpPr>
        <p:spPr>
          <a:xfrm>
            <a:off x="4873625" y="2449512"/>
            <a:ext cx="4117975" cy="3722688"/>
          </a:xfrm>
        </p:spPr>
        <p:txBody>
          <a:bodyPr>
            <a:normAutofit/>
          </a:bodyPr>
          <a:lstStyle/>
          <a:p>
            <a:r>
              <a:rPr lang="en-US" sz="2000" dirty="0" smtClean="0"/>
              <a:t>Is unduly protective of the child or severely limits the child's contact with other children, especially of the opposite sex</a:t>
            </a:r>
          </a:p>
          <a:p>
            <a:r>
              <a:rPr lang="en-US" sz="2000" dirty="0" smtClean="0"/>
              <a:t>Is secretive and isolated</a:t>
            </a:r>
          </a:p>
          <a:p>
            <a:r>
              <a:rPr lang="en-US" sz="2000" dirty="0" smtClean="0"/>
              <a:t>Is jealous or controlling with family members</a:t>
            </a:r>
          </a:p>
          <a:p>
            <a:endParaRPr lang="en-US" dirty="0" smtClean="0"/>
          </a:p>
        </p:txBody>
      </p:sp>
      <p:sp>
        <p:nvSpPr>
          <p:cNvPr id="26631"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6632"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6633"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08E019-3A73-4132-99A4-823F35DC775F}" type="slidenum">
              <a:rPr lang="en-US" smtClean="0">
                <a:solidFill>
                  <a:schemeClr val="bg1"/>
                </a:solidFill>
                <a:latin typeface="Verdana" pitchFamily="34" charset="0"/>
              </a:rPr>
              <a:pPr eaLnBrk="1" hangingPunct="1"/>
              <a:t>12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1439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p:txBody>
          <a:bodyPr/>
          <a:lstStyle/>
          <a:p>
            <a:r>
              <a:rPr lang="en-US" smtClean="0"/>
              <a:t>Signs of Emotional Abuse</a:t>
            </a:r>
          </a:p>
        </p:txBody>
      </p:sp>
      <p:sp>
        <p:nvSpPr>
          <p:cNvPr id="27651" name="Text Placeholder 9"/>
          <p:cNvSpPr>
            <a:spLocks noGrp="1"/>
          </p:cNvSpPr>
          <p:nvPr>
            <p:ph type="body" idx="1"/>
          </p:nvPr>
        </p:nvSpPr>
        <p:spPr>
          <a:xfrm>
            <a:off x="457200" y="1611312"/>
            <a:ext cx="4040188" cy="639763"/>
          </a:xfrm>
        </p:spPr>
        <p:txBody>
          <a:bodyPr/>
          <a:lstStyle/>
          <a:p>
            <a:r>
              <a:rPr lang="en-US" dirty="0" smtClean="0"/>
              <a:t>Child Signs</a:t>
            </a:r>
          </a:p>
        </p:txBody>
      </p:sp>
      <p:sp>
        <p:nvSpPr>
          <p:cNvPr id="27652" name="Rectangle 3"/>
          <p:cNvSpPr>
            <a:spLocks noGrp="1" noChangeArrowheads="1"/>
          </p:cNvSpPr>
          <p:nvPr>
            <p:ph sz="half" idx="2"/>
          </p:nvPr>
        </p:nvSpPr>
        <p:spPr>
          <a:xfrm>
            <a:off x="152400" y="2373312"/>
            <a:ext cx="4724400" cy="3722688"/>
          </a:xfrm>
        </p:spPr>
        <p:txBody>
          <a:bodyPr>
            <a:normAutofit fontScale="70000" lnSpcReduction="20000"/>
          </a:bodyPr>
          <a:lstStyle/>
          <a:p>
            <a:r>
              <a:rPr lang="en-US" dirty="0" smtClean="0"/>
              <a:t>Shows extremes in behavior, such as overly compliant or demanding behavior, extreme passivity, or aggression</a:t>
            </a:r>
          </a:p>
          <a:p>
            <a:r>
              <a:rPr lang="en-US" dirty="0" smtClean="0"/>
              <a:t>Is either inappropriately adult (parenting other children, for example) or inappropriately infantile (frequently rocking or head-banging, for example)</a:t>
            </a:r>
          </a:p>
          <a:p>
            <a:r>
              <a:rPr lang="en-US" dirty="0" smtClean="0"/>
              <a:t>Is delayed in physical or emotional development</a:t>
            </a:r>
          </a:p>
          <a:p>
            <a:r>
              <a:rPr lang="en-US" dirty="0" smtClean="0"/>
              <a:t>Has attempted suicide</a:t>
            </a:r>
          </a:p>
          <a:p>
            <a:r>
              <a:rPr lang="en-US" dirty="0" smtClean="0"/>
              <a:t>Lack of attachment to the parent</a:t>
            </a:r>
          </a:p>
          <a:p>
            <a:endParaRPr lang="en-US" dirty="0" smtClean="0"/>
          </a:p>
        </p:txBody>
      </p:sp>
      <p:sp>
        <p:nvSpPr>
          <p:cNvPr id="27653" name="Text Placeholder 10"/>
          <p:cNvSpPr>
            <a:spLocks noGrp="1"/>
          </p:cNvSpPr>
          <p:nvPr>
            <p:ph type="body" sz="quarter" idx="3"/>
          </p:nvPr>
        </p:nvSpPr>
        <p:spPr>
          <a:xfrm>
            <a:off x="4873625" y="1611312"/>
            <a:ext cx="4041775" cy="639763"/>
          </a:xfrm>
        </p:spPr>
        <p:txBody>
          <a:bodyPr/>
          <a:lstStyle/>
          <a:p>
            <a:r>
              <a:rPr lang="en-US" smtClean="0"/>
              <a:t>Parent Characteristics</a:t>
            </a:r>
          </a:p>
        </p:txBody>
      </p:sp>
      <p:sp>
        <p:nvSpPr>
          <p:cNvPr id="27654" name="Content Placeholder 11"/>
          <p:cNvSpPr>
            <a:spLocks noGrp="1"/>
          </p:cNvSpPr>
          <p:nvPr>
            <p:ph sz="quarter" idx="4"/>
          </p:nvPr>
        </p:nvSpPr>
        <p:spPr>
          <a:xfrm>
            <a:off x="4873625" y="2449512"/>
            <a:ext cx="4117975" cy="3646488"/>
          </a:xfrm>
        </p:spPr>
        <p:txBody>
          <a:bodyPr>
            <a:normAutofit/>
          </a:bodyPr>
          <a:lstStyle/>
          <a:p>
            <a:r>
              <a:rPr lang="en-US" sz="2000" dirty="0" smtClean="0"/>
              <a:t>Constantly blames, belittles, or berates the child</a:t>
            </a:r>
          </a:p>
          <a:p>
            <a:r>
              <a:rPr lang="en-US" sz="2000" dirty="0" smtClean="0"/>
              <a:t>Is unconcerned about the child and refuses to consider offers of help for the child's problems</a:t>
            </a:r>
          </a:p>
          <a:p>
            <a:r>
              <a:rPr lang="en-US" sz="2000" dirty="0" smtClean="0"/>
              <a:t>Overtly rejects the child</a:t>
            </a:r>
          </a:p>
          <a:p>
            <a:endParaRPr lang="en-US" dirty="0" smtClean="0"/>
          </a:p>
        </p:txBody>
      </p:sp>
      <p:sp>
        <p:nvSpPr>
          <p:cNvPr id="27655"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7656"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7657"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894A61-5886-4ACC-8CCC-10627F129072}" type="slidenum">
              <a:rPr lang="en-US" smtClean="0">
                <a:solidFill>
                  <a:schemeClr val="bg1"/>
                </a:solidFill>
                <a:latin typeface="Verdana" pitchFamily="34" charset="0"/>
              </a:rPr>
              <a:pPr eaLnBrk="1" hangingPunct="1"/>
              <a:t>13</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74754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114533-69E4-449A-8CD6-4193C1DC20D8}" type="slidenum">
              <a:rPr lang="en-US" smtClean="0">
                <a:solidFill>
                  <a:schemeClr val="bg1"/>
                </a:solidFill>
                <a:latin typeface="Verdana" pitchFamily="34" charset="0"/>
              </a:rPr>
              <a:pPr eaLnBrk="1" hangingPunct="1"/>
              <a:t>14</a:t>
            </a:fld>
            <a:endParaRPr lang="en-US" smtClean="0">
              <a:solidFill>
                <a:schemeClr val="bg1"/>
              </a:solidFill>
              <a:latin typeface="Verdana" pitchFamily="34" charset="0"/>
            </a:endParaRPr>
          </a:p>
        </p:txBody>
      </p:sp>
      <p:sp>
        <p:nvSpPr>
          <p:cNvPr id="28677" name="Rectangle 2"/>
          <p:cNvSpPr>
            <a:spLocks noGrp="1" noChangeArrowheads="1"/>
          </p:cNvSpPr>
          <p:nvPr>
            <p:ph type="title"/>
          </p:nvPr>
        </p:nvSpPr>
        <p:spPr/>
        <p:txBody>
          <a:bodyPr>
            <a:normAutofit fontScale="90000"/>
          </a:bodyPr>
          <a:lstStyle/>
          <a:p>
            <a:r>
              <a:rPr lang="en-US" smtClean="0"/>
              <a:t>Explaining Limits of Confidentiality</a:t>
            </a:r>
          </a:p>
        </p:txBody>
      </p:sp>
      <p:sp>
        <p:nvSpPr>
          <p:cNvPr id="28678" name="Rectangle 3"/>
          <p:cNvSpPr>
            <a:spLocks noGrp="1" noChangeArrowheads="1"/>
          </p:cNvSpPr>
          <p:nvPr>
            <p:ph type="body" idx="1"/>
          </p:nvPr>
        </p:nvSpPr>
        <p:spPr/>
        <p:txBody>
          <a:bodyPr/>
          <a:lstStyle/>
          <a:p>
            <a:r>
              <a:rPr lang="en-US" smtClean="0"/>
              <a:t>Safety</a:t>
            </a:r>
          </a:p>
          <a:p>
            <a:r>
              <a:rPr lang="en-US" smtClean="0"/>
              <a:t>Child Abuse</a:t>
            </a:r>
          </a:p>
          <a:p>
            <a:r>
              <a:rPr lang="en-US" smtClean="0"/>
              <a:t>Past Child Abuse</a:t>
            </a:r>
          </a:p>
        </p:txBody>
      </p:sp>
    </p:spTree>
    <p:extLst>
      <p:ext uri="{BB962C8B-B14F-4D97-AF65-F5344CB8AC3E}">
        <p14:creationId xmlns:p14="http://schemas.microsoft.com/office/powerpoint/2010/main" val="146920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15E749-9357-4B4C-9CF7-4D16EB5F2910}" type="slidenum">
              <a:rPr lang="en-US" smtClean="0">
                <a:solidFill>
                  <a:schemeClr val="bg1"/>
                </a:solidFill>
                <a:latin typeface="Verdana" pitchFamily="34" charset="0"/>
              </a:rPr>
              <a:pPr eaLnBrk="1" hangingPunct="1"/>
              <a:t>15</a:t>
            </a:fld>
            <a:endParaRPr lang="en-US" smtClean="0">
              <a:solidFill>
                <a:schemeClr val="bg1"/>
              </a:solidFill>
              <a:latin typeface="Verdana" pitchFamily="34" charset="0"/>
            </a:endParaRPr>
          </a:p>
        </p:txBody>
      </p:sp>
      <p:sp>
        <p:nvSpPr>
          <p:cNvPr id="29701" name="Rectangle 2"/>
          <p:cNvSpPr>
            <a:spLocks noGrp="1" noChangeArrowheads="1"/>
          </p:cNvSpPr>
          <p:nvPr>
            <p:ph type="title"/>
          </p:nvPr>
        </p:nvSpPr>
        <p:spPr/>
        <p:txBody>
          <a:bodyPr/>
          <a:lstStyle/>
          <a:p>
            <a:r>
              <a:rPr lang="en-US" smtClean="0"/>
              <a:t>Child Abuse: Individual Factors</a:t>
            </a:r>
          </a:p>
        </p:txBody>
      </p:sp>
      <p:sp>
        <p:nvSpPr>
          <p:cNvPr id="29702" name="Rectangle 3"/>
          <p:cNvSpPr>
            <a:spLocks noGrp="1" noChangeArrowheads="1"/>
          </p:cNvSpPr>
          <p:nvPr>
            <p:ph type="body" idx="1"/>
          </p:nvPr>
        </p:nvSpPr>
        <p:spPr/>
        <p:txBody>
          <a:bodyPr/>
          <a:lstStyle/>
          <a:p>
            <a:r>
              <a:rPr lang="en-US" smtClean="0"/>
              <a:t>Intergenerational Theory</a:t>
            </a:r>
          </a:p>
          <a:p>
            <a:pPr lvl="1"/>
            <a:r>
              <a:rPr lang="en-US" smtClean="0"/>
              <a:t>Victims become perpetrators (not empirically validated)</a:t>
            </a:r>
          </a:p>
          <a:p>
            <a:r>
              <a:rPr lang="en-US" smtClean="0"/>
              <a:t>Unrealistic Expectations</a:t>
            </a:r>
          </a:p>
          <a:p>
            <a:pPr lvl="1"/>
            <a:r>
              <a:rPr lang="en-US" smtClean="0"/>
              <a:t>Unrealistic for developmental level</a:t>
            </a:r>
          </a:p>
          <a:p>
            <a:r>
              <a:rPr lang="en-US" smtClean="0"/>
              <a:t>Stress </a:t>
            </a:r>
          </a:p>
          <a:p>
            <a:pPr lvl="1"/>
            <a:r>
              <a:rPr lang="en-US" smtClean="0"/>
              <a:t>Problems with: finances, relationships, crises, child-rearing</a:t>
            </a:r>
          </a:p>
        </p:txBody>
      </p:sp>
    </p:spTree>
    <p:extLst>
      <p:ext uri="{BB962C8B-B14F-4D97-AF65-F5344CB8AC3E}">
        <p14:creationId xmlns:p14="http://schemas.microsoft.com/office/powerpoint/2010/main" val="418906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0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1229ED-9084-4CB5-8614-EB3DE50A4E5E}" type="slidenum">
              <a:rPr lang="en-US" smtClean="0">
                <a:solidFill>
                  <a:schemeClr val="bg1"/>
                </a:solidFill>
                <a:latin typeface="Verdana" pitchFamily="34" charset="0"/>
              </a:rPr>
              <a:pPr eaLnBrk="1" hangingPunct="1"/>
              <a:t>16</a:t>
            </a:fld>
            <a:endParaRPr lang="en-US" smtClean="0">
              <a:solidFill>
                <a:schemeClr val="bg1"/>
              </a:solidFill>
              <a:latin typeface="Verdana" pitchFamily="34" charset="0"/>
            </a:endParaRPr>
          </a:p>
        </p:txBody>
      </p:sp>
      <p:sp>
        <p:nvSpPr>
          <p:cNvPr id="30725" name="Rectangle 2"/>
          <p:cNvSpPr>
            <a:spLocks noGrp="1" noChangeArrowheads="1"/>
          </p:cNvSpPr>
          <p:nvPr>
            <p:ph type="title"/>
          </p:nvPr>
        </p:nvSpPr>
        <p:spPr/>
        <p:txBody>
          <a:bodyPr/>
          <a:lstStyle/>
          <a:p>
            <a:r>
              <a:rPr lang="en-US" smtClean="0"/>
              <a:t>Child Abuse: Individual Factors</a:t>
            </a:r>
          </a:p>
        </p:txBody>
      </p:sp>
      <p:sp>
        <p:nvSpPr>
          <p:cNvPr id="30726" name="Rectangle 3"/>
          <p:cNvSpPr>
            <a:spLocks noGrp="1" noChangeArrowheads="1"/>
          </p:cNvSpPr>
          <p:nvPr>
            <p:ph type="body" idx="1"/>
          </p:nvPr>
        </p:nvSpPr>
        <p:spPr/>
        <p:txBody>
          <a:bodyPr/>
          <a:lstStyle/>
          <a:p>
            <a:r>
              <a:rPr lang="en-US" smtClean="0"/>
              <a:t>Role Reversal</a:t>
            </a:r>
          </a:p>
          <a:p>
            <a:pPr lvl="1"/>
            <a:r>
              <a:rPr lang="en-US" smtClean="0"/>
              <a:t>Children responsive to parent’s emotional needs</a:t>
            </a:r>
          </a:p>
          <a:p>
            <a:pPr lvl="1"/>
            <a:r>
              <a:rPr lang="en-US" smtClean="0"/>
              <a:t>Parentification</a:t>
            </a:r>
          </a:p>
          <a:p>
            <a:r>
              <a:rPr lang="en-US" smtClean="0"/>
              <a:t>Empathy</a:t>
            </a:r>
          </a:p>
          <a:p>
            <a:pPr lvl="1"/>
            <a:r>
              <a:rPr lang="en-US" smtClean="0"/>
              <a:t>Ability to empathize is a moderating variable in aggression toward children</a:t>
            </a:r>
          </a:p>
        </p:txBody>
      </p:sp>
    </p:spTree>
    <p:extLst>
      <p:ext uri="{BB962C8B-B14F-4D97-AF65-F5344CB8AC3E}">
        <p14:creationId xmlns:p14="http://schemas.microsoft.com/office/powerpoint/2010/main" val="293182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7856B4-959B-46D6-8FAC-CD41BF8E30CE}" type="slidenum">
              <a:rPr lang="en-US" smtClean="0">
                <a:solidFill>
                  <a:schemeClr val="bg1"/>
                </a:solidFill>
                <a:latin typeface="Verdana" pitchFamily="34" charset="0"/>
              </a:rPr>
              <a:pPr eaLnBrk="1" hangingPunct="1"/>
              <a:t>17</a:t>
            </a:fld>
            <a:endParaRPr lang="en-US" smtClean="0">
              <a:solidFill>
                <a:schemeClr val="bg1"/>
              </a:solidFill>
              <a:latin typeface="Verdana" pitchFamily="34" charset="0"/>
            </a:endParaRPr>
          </a:p>
        </p:txBody>
      </p:sp>
      <p:sp>
        <p:nvSpPr>
          <p:cNvPr id="31749" name="Rectangle 2"/>
          <p:cNvSpPr>
            <a:spLocks noGrp="1" noChangeArrowheads="1"/>
          </p:cNvSpPr>
          <p:nvPr>
            <p:ph type="title"/>
          </p:nvPr>
        </p:nvSpPr>
        <p:spPr/>
        <p:txBody>
          <a:bodyPr/>
          <a:lstStyle/>
          <a:p>
            <a:r>
              <a:rPr lang="en-US" smtClean="0"/>
              <a:t>Child Abuse: Individual Factors</a:t>
            </a:r>
          </a:p>
        </p:txBody>
      </p:sp>
      <p:sp>
        <p:nvSpPr>
          <p:cNvPr id="31750" name="Rectangle 3"/>
          <p:cNvSpPr>
            <a:spLocks noGrp="1" noChangeArrowheads="1"/>
          </p:cNvSpPr>
          <p:nvPr>
            <p:ph type="body" idx="1"/>
          </p:nvPr>
        </p:nvSpPr>
        <p:spPr>
          <a:xfrm>
            <a:off x="228600" y="1600200"/>
            <a:ext cx="8686800" cy="4525963"/>
          </a:xfrm>
        </p:spPr>
        <p:txBody>
          <a:bodyPr/>
          <a:lstStyle/>
          <a:p>
            <a:r>
              <a:rPr lang="en-US" dirty="0" smtClean="0"/>
              <a:t>Substance Abuse</a:t>
            </a:r>
          </a:p>
          <a:p>
            <a:pPr lvl="1"/>
            <a:r>
              <a:rPr lang="en-US" dirty="0" smtClean="0"/>
              <a:t>High-risk for child abuse:</a:t>
            </a:r>
          </a:p>
          <a:p>
            <a:pPr lvl="2"/>
            <a:r>
              <a:rPr lang="en-US" dirty="0" smtClean="0"/>
              <a:t>Study: 67% child abuse cases involved substance abuse</a:t>
            </a:r>
          </a:p>
          <a:p>
            <a:r>
              <a:rPr lang="en-US" dirty="0" smtClean="0"/>
              <a:t>Relationship to the Child</a:t>
            </a:r>
          </a:p>
          <a:p>
            <a:pPr lvl="2"/>
            <a:r>
              <a:rPr lang="en-US" dirty="0" smtClean="0"/>
              <a:t>Mother’s boyfriend high risk for abuse</a:t>
            </a:r>
          </a:p>
          <a:p>
            <a:r>
              <a:rPr lang="en-US" dirty="0" smtClean="0"/>
              <a:t>Mother’s Age</a:t>
            </a:r>
          </a:p>
          <a:p>
            <a:pPr lvl="2"/>
            <a:r>
              <a:rPr lang="en-US" dirty="0" smtClean="0"/>
              <a:t>Some studies indicate high-risk for abuse</a:t>
            </a:r>
          </a:p>
          <a:p>
            <a:pPr lvl="2"/>
            <a:r>
              <a:rPr lang="en-US" dirty="0" smtClean="0"/>
              <a:t>Other studies, adolescent parents not over-represented</a:t>
            </a:r>
          </a:p>
        </p:txBody>
      </p:sp>
    </p:spTree>
    <p:extLst>
      <p:ext uri="{BB962C8B-B14F-4D97-AF65-F5344CB8AC3E}">
        <p14:creationId xmlns:p14="http://schemas.microsoft.com/office/powerpoint/2010/main" val="289966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27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357F03-C0C7-4500-A0D5-97A06AE59C6B}" type="slidenum">
              <a:rPr lang="en-US" smtClean="0">
                <a:solidFill>
                  <a:schemeClr val="bg1"/>
                </a:solidFill>
                <a:latin typeface="Verdana" pitchFamily="34" charset="0"/>
              </a:rPr>
              <a:pPr eaLnBrk="1" hangingPunct="1"/>
              <a:t>18</a:t>
            </a:fld>
            <a:endParaRPr lang="en-US" smtClean="0">
              <a:solidFill>
                <a:schemeClr val="bg1"/>
              </a:solidFill>
              <a:latin typeface="Verdana" pitchFamily="34" charset="0"/>
            </a:endParaRPr>
          </a:p>
        </p:txBody>
      </p:sp>
      <p:sp>
        <p:nvSpPr>
          <p:cNvPr id="32773" name="Rectangle 2"/>
          <p:cNvSpPr>
            <a:spLocks noGrp="1" noChangeArrowheads="1"/>
          </p:cNvSpPr>
          <p:nvPr>
            <p:ph type="title"/>
          </p:nvPr>
        </p:nvSpPr>
        <p:spPr/>
        <p:txBody>
          <a:bodyPr/>
          <a:lstStyle/>
          <a:p>
            <a:r>
              <a:rPr lang="en-US" smtClean="0"/>
              <a:t>Child Abuse: Family Factors</a:t>
            </a:r>
          </a:p>
        </p:txBody>
      </p:sp>
      <p:sp>
        <p:nvSpPr>
          <p:cNvPr id="32774" name="Rectangle 3"/>
          <p:cNvSpPr>
            <a:spLocks noGrp="1" noChangeArrowheads="1"/>
          </p:cNvSpPr>
          <p:nvPr>
            <p:ph type="body" idx="1"/>
          </p:nvPr>
        </p:nvSpPr>
        <p:spPr/>
        <p:txBody>
          <a:bodyPr/>
          <a:lstStyle/>
          <a:p>
            <a:r>
              <a:rPr lang="en-US" smtClean="0"/>
              <a:t>Loss of Control</a:t>
            </a:r>
          </a:p>
          <a:p>
            <a:pPr lvl="1"/>
            <a:r>
              <a:rPr lang="en-US" smtClean="0"/>
              <a:t>Loss of control of child and escalating frustration  = physical abuse to control child</a:t>
            </a:r>
          </a:p>
          <a:p>
            <a:r>
              <a:rPr lang="en-US" smtClean="0"/>
              <a:t>Family Composition</a:t>
            </a:r>
          </a:p>
          <a:p>
            <a:pPr lvl="1"/>
            <a:r>
              <a:rPr lang="en-US" smtClean="0"/>
              <a:t>Large family size can increase risk</a:t>
            </a:r>
          </a:p>
          <a:p>
            <a:pPr lvl="1"/>
            <a:r>
              <a:rPr lang="en-US" smtClean="0"/>
              <a:t>Gender</a:t>
            </a:r>
          </a:p>
          <a:p>
            <a:pPr lvl="2"/>
            <a:r>
              <a:rPr lang="en-US" smtClean="0"/>
              <a:t>Girls – higher risk for sexual abuse</a:t>
            </a:r>
          </a:p>
          <a:p>
            <a:pPr lvl="2"/>
            <a:r>
              <a:rPr lang="en-US" smtClean="0"/>
              <a:t>Boys – higher risk for physical abuse</a:t>
            </a:r>
          </a:p>
          <a:p>
            <a:pPr lvl="2"/>
            <a:r>
              <a:rPr lang="en-US" smtClean="0"/>
              <a:t>Risk of death highest for children under 1</a:t>
            </a:r>
          </a:p>
        </p:txBody>
      </p:sp>
    </p:spTree>
    <p:extLst>
      <p:ext uri="{BB962C8B-B14F-4D97-AF65-F5344CB8AC3E}">
        <p14:creationId xmlns:p14="http://schemas.microsoft.com/office/powerpoint/2010/main" val="160135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CE334D-9F78-438E-BF3D-28F268028D83}" type="slidenum">
              <a:rPr lang="en-US" smtClean="0">
                <a:solidFill>
                  <a:schemeClr val="bg1"/>
                </a:solidFill>
                <a:latin typeface="Verdana" pitchFamily="34" charset="0"/>
              </a:rPr>
              <a:pPr eaLnBrk="1" hangingPunct="1"/>
              <a:t>19</a:t>
            </a:fld>
            <a:endParaRPr lang="en-US" smtClean="0">
              <a:solidFill>
                <a:schemeClr val="bg1"/>
              </a:solidFill>
              <a:latin typeface="Verdana" pitchFamily="34" charset="0"/>
            </a:endParaRPr>
          </a:p>
        </p:txBody>
      </p:sp>
      <p:sp>
        <p:nvSpPr>
          <p:cNvPr id="33797" name="Rectangle 2"/>
          <p:cNvSpPr>
            <a:spLocks noGrp="1" noChangeArrowheads="1"/>
          </p:cNvSpPr>
          <p:nvPr>
            <p:ph type="title"/>
          </p:nvPr>
        </p:nvSpPr>
        <p:spPr/>
        <p:txBody>
          <a:bodyPr>
            <a:normAutofit fontScale="90000"/>
          </a:bodyPr>
          <a:lstStyle/>
          <a:p>
            <a:r>
              <a:rPr lang="en-US" sz="4000" smtClean="0"/>
              <a:t>Child Abuse: Social/Cultural Factors</a:t>
            </a:r>
          </a:p>
        </p:txBody>
      </p:sp>
      <p:sp>
        <p:nvSpPr>
          <p:cNvPr id="33798" name="Rectangle 3"/>
          <p:cNvSpPr>
            <a:spLocks noGrp="1" noChangeArrowheads="1"/>
          </p:cNvSpPr>
          <p:nvPr>
            <p:ph type="body" idx="1"/>
          </p:nvPr>
        </p:nvSpPr>
        <p:spPr/>
        <p:txBody>
          <a:bodyPr/>
          <a:lstStyle/>
          <a:p>
            <a:r>
              <a:rPr lang="en-US" smtClean="0"/>
              <a:t>Poverty</a:t>
            </a:r>
          </a:p>
          <a:p>
            <a:pPr lvl="1"/>
            <a:r>
              <a:rPr lang="en-US" smtClean="0"/>
              <a:t>Children from low income families at higher risk for physical abuse</a:t>
            </a:r>
          </a:p>
          <a:p>
            <a:pPr lvl="2"/>
            <a:r>
              <a:rPr lang="en-US" smtClean="0"/>
              <a:t>Risk Factors: social disorganization, substance abuse, job loss, limited options</a:t>
            </a:r>
          </a:p>
          <a:p>
            <a:pPr lvl="2"/>
            <a:r>
              <a:rPr lang="en-US" smtClean="0"/>
              <a:t>Protective factors: ability to delay gratification, education, social cohesion, no chemical dependency, impulse control</a:t>
            </a:r>
          </a:p>
          <a:p>
            <a:pPr lvl="2"/>
            <a:endParaRPr lang="en-US" smtClean="0"/>
          </a:p>
          <a:p>
            <a:pPr>
              <a:buFontTx/>
              <a:buNone/>
            </a:pPr>
            <a:endParaRPr lang="en-US" smtClean="0"/>
          </a:p>
        </p:txBody>
      </p:sp>
    </p:spTree>
    <p:extLst>
      <p:ext uri="{BB962C8B-B14F-4D97-AF65-F5344CB8AC3E}">
        <p14:creationId xmlns:p14="http://schemas.microsoft.com/office/powerpoint/2010/main" val="60070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Childhood Trauma</a:t>
            </a:r>
            <a:endParaRPr lang="en-US" dirty="0"/>
          </a:p>
        </p:txBody>
      </p:sp>
    </p:spTree>
    <p:extLst>
      <p:ext uri="{BB962C8B-B14F-4D97-AF65-F5344CB8AC3E}">
        <p14:creationId xmlns:p14="http://schemas.microsoft.com/office/powerpoint/2010/main" val="2227366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48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81C1F6-85CD-4424-BD7B-D5581E085E17}" type="slidenum">
              <a:rPr lang="en-US" smtClean="0">
                <a:solidFill>
                  <a:schemeClr val="bg1"/>
                </a:solidFill>
                <a:latin typeface="Verdana" pitchFamily="34" charset="0"/>
              </a:rPr>
              <a:pPr eaLnBrk="1" hangingPunct="1"/>
              <a:t>20</a:t>
            </a:fld>
            <a:endParaRPr lang="en-US" smtClean="0">
              <a:solidFill>
                <a:schemeClr val="bg1"/>
              </a:solidFill>
              <a:latin typeface="Verdana" pitchFamily="34" charset="0"/>
            </a:endParaRPr>
          </a:p>
        </p:txBody>
      </p:sp>
      <p:sp>
        <p:nvSpPr>
          <p:cNvPr id="34821" name="Rectangle 2"/>
          <p:cNvSpPr>
            <a:spLocks noGrp="1" noChangeArrowheads="1"/>
          </p:cNvSpPr>
          <p:nvPr>
            <p:ph type="title"/>
          </p:nvPr>
        </p:nvSpPr>
        <p:spPr/>
        <p:txBody>
          <a:bodyPr>
            <a:normAutofit fontScale="90000"/>
          </a:bodyPr>
          <a:lstStyle/>
          <a:p>
            <a:r>
              <a:rPr lang="en-US" smtClean="0"/>
              <a:t>Child Abuse: Social/Cultural Factors</a:t>
            </a:r>
          </a:p>
        </p:txBody>
      </p:sp>
      <p:sp>
        <p:nvSpPr>
          <p:cNvPr id="34822" name="Rectangle 3"/>
          <p:cNvSpPr>
            <a:spLocks noGrp="1" noChangeArrowheads="1"/>
          </p:cNvSpPr>
          <p:nvPr>
            <p:ph type="body" idx="1"/>
          </p:nvPr>
        </p:nvSpPr>
        <p:spPr/>
        <p:txBody>
          <a:bodyPr/>
          <a:lstStyle/>
          <a:p>
            <a:r>
              <a:rPr lang="en-US" smtClean="0"/>
              <a:t>Social Isolation</a:t>
            </a:r>
          </a:p>
          <a:p>
            <a:pPr lvl="1"/>
            <a:r>
              <a:rPr lang="en-US" smtClean="0"/>
              <a:t>Limited access to supportive services and social support networks</a:t>
            </a:r>
          </a:p>
          <a:p>
            <a:r>
              <a:rPr lang="en-US" smtClean="0"/>
              <a:t>Values</a:t>
            </a:r>
          </a:p>
          <a:p>
            <a:pPr lvl="1"/>
            <a:r>
              <a:rPr lang="en-US" smtClean="0"/>
              <a:t>Cultural or religious values may support the use of corporal punishment</a:t>
            </a:r>
          </a:p>
        </p:txBody>
      </p:sp>
    </p:spTree>
    <p:extLst>
      <p:ext uri="{BB962C8B-B14F-4D97-AF65-F5344CB8AC3E}">
        <p14:creationId xmlns:p14="http://schemas.microsoft.com/office/powerpoint/2010/main" val="3294037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A612C1-2998-40DD-B60A-811AC039F146}" type="slidenum">
              <a:rPr lang="en-US" smtClean="0">
                <a:solidFill>
                  <a:schemeClr val="bg1"/>
                </a:solidFill>
                <a:latin typeface="Verdana" pitchFamily="34" charset="0"/>
              </a:rPr>
              <a:pPr eaLnBrk="1" hangingPunct="1"/>
              <a:t>21</a:t>
            </a:fld>
            <a:endParaRPr lang="en-US" smtClean="0">
              <a:solidFill>
                <a:schemeClr val="bg1"/>
              </a:solidFill>
              <a:latin typeface="Verdana" pitchFamily="34" charset="0"/>
            </a:endParaRPr>
          </a:p>
        </p:txBody>
      </p:sp>
      <p:sp>
        <p:nvSpPr>
          <p:cNvPr id="35845" name="Rectangle 2"/>
          <p:cNvSpPr>
            <a:spLocks noGrp="1" noChangeArrowheads="1"/>
          </p:cNvSpPr>
          <p:nvPr>
            <p:ph type="title"/>
          </p:nvPr>
        </p:nvSpPr>
        <p:spPr/>
        <p:txBody>
          <a:bodyPr/>
          <a:lstStyle/>
          <a:p>
            <a:r>
              <a:rPr lang="en-US" smtClean="0"/>
              <a:t>Emotional Abuse: Individual </a:t>
            </a:r>
          </a:p>
        </p:txBody>
      </p:sp>
      <p:sp>
        <p:nvSpPr>
          <p:cNvPr id="35846" name="Rectangle 3"/>
          <p:cNvSpPr>
            <a:spLocks noGrp="1" noChangeArrowheads="1"/>
          </p:cNvSpPr>
          <p:nvPr>
            <p:ph type="body" idx="1"/>
          </p:nvPr>
        </p:nvSpPr>
        <p:spPr/>
        <p:txBody>
          <a:bodyPr/>
          <a:lstStyle/>
          <a:p>
            <a:r>
              <a:rPr lang="en-US" smtClean="0"/>
              <a:t>Emotional abuse often component of physical and sexual abuse</a:t>
            </a:r>
          </a:p>
          <a:p>
            <a:r>
              <a:rPr lang="en-US" smtClean="0"/>
              <a:t>Parents who repress emotions may suppress feelings of children also</a:t>
            </a:r>
          </a:p>
          <a:p>
            <a:r>
              <a:rPr lang="en-US" smtClean="0"/>
              <a:t>Invalidating Environment</a:t>
            </a:r>
          </a:p>
        </p:txBody>
      </p:sp>
    </p:spTree>
    <p:extLst>
      <p:ext uri="{BB962C8B-B14F-4D97-AF65-F5344CB8AC3E}">
        <p14:creationId xmlns:p14="http://schemas.microsoft.com/office/powerpoint/2010/main" val="1233025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9F73DD-022B-4138-8634-E1E94B1F17C5}" type="slidenum">
              <a:rPr lang="en-US" smtClean="0">
                <a:solidFill>
                  <a:schemeClr val="bg1"/>
                </a:solidFill>
                <a:latin typeface="Verdana" pitchFamily="34" charset="0"/>
              </a:rPr>
              <a:pPr eaLnBrk="1" hangingPunct="1"/>
              <a:t>22</a:t>
            </a:fld>
            <a:endParaRPr lang="en-US" smtClean="0">
              <a:solidFill>
                <a:schemeClr val="bg1"/>
              </a:solidFill>
              <a:latin typeface="Verdana" pitchFamily="34" charset="0"/>
            </a:endParaRPr>
          </a:p>
        </p:txBody>
      </p:sp>
      <p:sp>
        <p:nvSpPr>
          <p:cNvPr id="36869" name="Rectangle 2"/>
          <p:cNvSpPr>
            <a:spLocks noGrp="1" noChangeArrowheads="1"/>
          </p:cNvSpPr>
          <p:nvPr>
            <p:ph type="title"/>
          </p:nvPr>
        </p:nvSpPr>
        <p:spPr/>
        <p:txBody>
          <a:bodyPr/>
          <a:lstStyle/>
          <a:p>
            <a:r>
              <a:rPr lang="en-US" smtClean="0"/>
              <a:t>Emotional Abuse: Family</a:t>
            </a:r>
          </a:p>
        </p:txBody>
      </p:sp>
      <p:sp>
        <p:nvSpPr>
          <p:cNvPr id="36870" name="Rectangle 3"/>
          <p:cNvSpPr>
            <a:spLocks noGrp="1" noChangeArrowheads="1"/>
          </p:cNvSpPr>
          <p:nvPr>
            <p:ph type="body" idx="1"/>
          </p:nvPr>
        </p:nvSpPr>
        <p:spPr/>
        <p:txBody>
          <a:bodyPr/>
          <a:lstStyle/>
          <a:p>
            <a:r>
              <a:rPr lang="en-US" smtClean="0"/>
              <a:t>Child as Scapegoat</a:t>
            </a:r>
          </a:p>
          <a:p>
            <a:pPr lvl="1"/>
            <a:r>
              <a:rPr lang="en-US" smtClean="0"/>
              <a:t>Child as distraction from relationship conflict – “problem child”</a:t>
            </a:r>
          </a:p>
          <a:p>
            <a:r>
              <a:rPr lang="en-US" smtClean="0"/>
              <a:t>Negative pattern and aversive communication</a:t>
            </a:r>
          </a:p>
          <a:p>
            <a:r>
              <a:rPr lang="en-US" smtClean="0"/>
              <a:t>Unrealistic expectations</a:t>
            </a:r>
          </a:p>
        </p:txBody>
      </p:sp>
    </p:spTree>
    <p:extLst>
      <p:ext uri="{BB962C8B-B14F-4D97-AF65-F5344CB8AC3E}">
        <p14:creationId xmlns:p14="http://schemas.microsoft.com/office/powerpoint/2010/main" val="545715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7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75CA6C-F254-4147-9A61-50D590561D59}" type="slidenum">
              <a:rPr lang="en-US" smtClean="0">
                <a:solidFill>
                  <a:schemeClr val="bg1"/>
                </a:solidFill>
                <a:latin typeface="Verdana" pitchFamily="34" charset="0"/>
              </a:rPr>
              <a:pPr eaLnBrk="1" hangingPunct="1"/>
              <a:t>23</a:t>
            </a:fld>
            <a:endParaRPr lang="en-US" smtClean="0">
              <a:solidFill>
                <a:schemeClr val="bg1"/>
              </a:solidFill>
              <a:latin typeface="Verdana" pitchFamily="34" charset="0"/>
            </a:endParaRPr>
          </a:p>
        </p:txBody>
      </p:sp>
      <p:sp>
        <p:nvSpPr>
          <p:cNvPr id="37893" name="Rectangle 2"/>
          <p:cNvSpPr>
            <a:spLocks noGrp="1" noChangeArrowheads="1"/>
          </p:cNvSpPr>
          <p:nvPr>
            <p:ph type="title"/>
          </p:nvPr>
        </p:nvSpPr>
        <p:spPr/>
        <p:txBody>
          <a:bodyPr>
            <a:normAutofit fontScale="90000"/>
          </a:bodyPr>
          <a:lstStyle/>
          <a:p>
            <a:r>
              <a:rPr lang="en-US" smtClean="0"/>
              <a:t>Emotional Abuse: Social/Cultural</a:t>
            </a:r>
          </a:p>
        </p:txBody>
      </p:sp>
      <p:sp>
        <p:nvSpPr>
          <p:cNvPr id="37894" name="Rectangle 3"/>
          <p:cNvSpPr>
            <a:spLocks noGrp="1" noChangeArrowheads="1"/>
          </p:cNvSpPr>
          <p:nvPr>
            <p:ph type="body" idx="1"/>
          </p:nvPr>
        </p:nvSpPr>
        <p:spPr/>
        <p:txBody>
          <a:bodyPr/>
          <a:lstStyle/>
          <a:p>
            <a:r>
              <a:rPr lang="en-US" smtClean="0"/>
              <a:t>Societal stress factors:</a:t>
            </a:r>
          </a:p>
          <a:p>
            <a:pPr lvl="1"/>
            <a:r>
              <a:rPr lang="en-US" smtClean="0"/>
              <a:t>Low financial resources, violence, crime, substance abuse</a:t>
            </a:r>
          </a:p>
          <a:p>
            <a:pPr lvl="1"/>
            <a:r>
              <a:rPr lang="en-US" smtClean="0"/>
              <a:t>Increases risk of emotional abuse</a:t>
            </a:r>
          </a:p>
          <a:p>
            <a:r>
              <a:rPr lang="en-US" smtClean="0"/>
              <a:t>Cultural Expectations</a:t>
            </a:r>
          </a:p>
          <a:p>
            <a:pPr lvl="1"/>
            <a:r>
              <a:rPr lang="en-US" smtClean="0"/>
              <a:t>Parental expectations about “gender-appropriate” behavior </a:t>
            </a:r>
          </a:p>
        </p:txBody>
      </p:sp>
    </p:spTree>
    <p:extLst>
      <p:ext uri="{BB962C8B-B14F-4D97-AF65-F5344CB8AC3E}">
        <p14:creationId xmlns:p14="http://schemas.microsoft.com/office/powerpoint/2010/main" val="589166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67997-C3E8-49F4-A72F-365D5C18AAE1}" type="slidenum">
              <a:rPr lang="en-US" smtClean="0">
                <a:solidFill>
                  <a:schemeClr val="bg1"/>
                </a:solidFill>
                <a:latin typeface="Verdana" pitchFamily="34" charset="0"/>
              </a:rPr>
              <a:pPr eaLnBrk="1" hangingPunct="1"/>
              <a:t>24</a:t>
            </a:fld>
            <a:endParaRPr lang="en-US" smtClean="0">
              <a:solidFill>
                <a:schemeClr val="bg1"/>
              </a:solidFill>
              <a:latin typeface="Verdana" pitchFamily="34" charset="0"/>
            </a:endParaRPr>
          </a:p>
        </p:txBody>
      </p:sp>
      <p:sp>
        <p:nvSpPr>
          <p:cNvPr id="38917" name="Rectangle 2"/>
          <p:cNvSpPr>
            <a:spLocks noGrp="1" noChangeArrowheads="1"/>
          </p:cNvSpPr>
          <p:nvPr>
            <p:ph type="title"/>
          </p:nvPr>
        </p:nvSpPr>
        <p:spPr/>
        <p:txBody>
          <a:bodyPr/>
          <a:lstStyle/>
          <a:p>
            <a:r>
              <a:rPr lang="en-US" smtClean="0"/>
              <a:t>Sexual Abuse Factors </a:t>
            </a:r>
          </a:p>
        </p:txBody>
      </p:sp>
      <p:sp>
        <p:nvSpPr>
          <p:cNvPr id="38918" name="Rectangle 3"/>
          <p:cNvSpPr>
            <a:spLocks noGrp="1" noChangeArrowheads="1"/>
          </p:cNvSpPr>
          <p:nvPr>
            <p:ph type="body" idx="1"/>
          </p:nvPr>
        </p:nvSpPr>
        <p:spPr/>
        <p:txBody>
          <a:bodyPr/>
          <a:lstStyle/>
          <a:p>
            <a:r>
              <a:rPr lang="en-US" smtClean="0"/>
              <a:t>Perpetrators</a:t>
            </a:r>
          </a:p>
          <a:p>
            <a:pPr lvl="1"/>
            <a:r>
              <a:rPr lang="en-US" smtClean="0"/>
              <a:t>Strangers or known perpetrators</a:t>
            </a:r>
          </a:p>
          <a:p>
            <a:pPr lvl="1"/>
            <a:r>
              <a:rPr lang="en-US" smtClean="0"/>
              <a:t>75-80% of perpetrators known to victims</a:t>
            </a:r>
          </a:p>
          <a:p>
            <a:r>
              <a:rPr lang="en-US" smtClean="0"/>
              <a:t>Context</a:t>
            </a:r>
          </a:p>
          <a:p>
            <a:pPr lvl="1"/>
            <a:r>
              <a:rPr lang="en-US" smtClean="0"/>
              <a:t>Entrapment by perpetrator</a:t>
            </a:r>
          </a:p>
          <a:p>
            <a:pPr lvl="2"/>
            <a:r>
              <a:rPr lang="en-US" smtClean="0"/>
              <a:t>Trusting/coercive environment</a:t>
            </a:r>
          </a:p>
          <a:p>
            <a:pPr lvl="2"/>
            <a:r>
              <a:rPr lang="en-US" smtClean="0"/>
              <a:t>Results in later lack of trust and self-blame</a:t>
            </a:r>
          </a:p>
        </p:txBody>
      </p:sp>
    </p:spTree>
    <p:extLst>
      <p:ext uri="{BB962C8B-B14F-4D97-AF65-F5344CB8AC3E}">
        <p14:creationId xmlns:p14="http://schemas.microsoft.com/office/powerpoint/2010/main" val="165053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A4599-2AC3-4933-A27E-F4444042F800}" type="slidenum">
              <a:rPr lang="en-US" smtClean="0">
                <a:solidFill>
                  <a:schemeClr val="bg1"/>
                </a:solidFill>
                <a:latin typeface="Verdana" pitchFamily="34" charset="0"/>
              </a:rPr>
              <a:pPr eaLnBrk="1" hangingPunct="1"/>
              <a:t>25</a:t>
            </a:fld>
            <a:endParaRPr lang="en-US" smtClean="0">
              <a:solidFill>
                <a:schemeClr val="bg1"/>
              </a:solidFill>
              <a:latin typeface="Verdana" pitchFamily="34" charset="0"/>
            </a:endParaRPr>
          </a:p>
        </p:txBody>
      </p:sp>
      <p:sp>
        <p:nvSpPr>
          <p:cNvPr id="39941" name="Rectangle 2"/>
          <p:cNvSpPr>
            <a:spLocks noGrp="1" noChangeArrowheads="1"/>
          </p:cNvSpPr>
          <p:nvPr>
            <p:ph type="title"/>
          </p:nvPr>
        </p:nvSpPr>
        <p:spPr/>
        <p:txBody>
          <a:bodyPr/>
          <a:lstStyle/>
          <a:p>
            <a:r>
              <a:rPr lang="en-US" smtClean="0"/>
              <a:t>Sexual Abuse Factors </a:t>
            </a:r>
          </a:p>
        </p:txBody>
      </p:sp>
      <p:sp>
        <p:nvSpPr>
          <p:cNvPr id="4099" name="Rectangle 3"/>
          <p:cNvSpPr>
            <a:spLocks noGrp="1" noChangeArrowheads="1"/>
          </p:cNvSpPr>
          <p:nvPr>
            <p:ph type="body" idx="1"/>
          </p:nvPr>
        </p:nvSpPr>
        <p:spPr>
          <a:xfrm>
            <a:off x="152400" y="1143000"/>
            <a:ext cx="8763000" cy="4983163"/>
          </a:xfrm>
        </p:spPr>
        <p:txBody>
          <a:bodyPr/>
          <a:lstStyle/>
          <a:p>
            <a:pPr>
              <a:defRPr/>
            </a:pPr>
            <a:r>
              <a:rPr lang="en-US" dirty="0" smtClean="0"/>
              <a:t>Disbelief of Sexual Abuse Reports</a:t>
            </a:r>
          </a:p>
          <a:p>
            <a:pPr lvl="1">
              <a:defRPr/>
            </a:pPr>
            <a:r>
              <a:rPr lang="en-US" i="1" dirty="0" smtClean="0"/>
              <a:t>Child Sexual Abuse Accommodation Syndrome</a:t>
            </a:r>
          </a:p>
          <a:p>
            <a:pPr marL="1428750" lvl="2" indent="-514350">
              <a:buFont typeface="+mj-lt"/>
              <a:buAutoNum type="arabicPeriod"/>
              <a:defRPr/>
            </a:pPr>
            <a:r>
              <a:rPr lang="en-US" dirty="0" smtClean="0"/>
              <a:t>Secrecy – perpetrator keeps act secret</a:t>
            </a:r>
          </a:p>
          <a:p>
            <a:pPr marL="1428750" lvl="2" indent="-514350">
              <a:buFont typeface="+mj-lt"/>
              <a:buAutoNum type="arabicPeriod"/>
              <a:defRPr/>
            </a:pPr>
            <a:r>
              <a:rPr lang="en-US" dirty="0" smtClean="0"/>
              <a:t>Helplessness – powerlessness of victim</a:t>
            </a:r>
          </a:p>
          <a:p>
            <a:pPr marL="1428750" lvl="2" indent="-514350">
              <a:buFont typeface="+mj-lt"/>
              <a:buAutoNum type="arabicPeriod"/>
              <a:defRPr/>
            </a:pPr>
            <a:r>
              <a:rPr lang="en-US" dirty="0" smtClean="0"/>
              <a:t>Entrapment &amp; Accommodation – victim trapped </a:t>
            </a:r>
          </a:p>
          <a:p>
            <a:pPr marL="1428750" lvl="2" indent="-514350">
              <a:buFont typeface="+mj-lt"/>
              <a:buAutoNum type="arabicPeriod"/>
              <a:defRPr/>
            </a:pPr>
            <a:r>
              <a:rPr lang="en-US" dirty="0" smtClean="0"/>
              <a:t>Delayed &amp; Unconvincing Disclosure –  victim may wait long period before telling;  perpetrator may deny and shift blame</a:t>
            </a:r>
          </a:p>
          <a:p>
            <a:pPr marL="1428750" lvl="2" indent="-514350">
              <a:buFont typeface="+mj-lt"/>
              <a:buAutoNum type="arabicPeriod"/>
              <a:defRPr/>
            </a:pPr>
            <a:r>
              <a:rPr lang="en-US" dirty="0" smtClean="0"/>
              <a:t>Retraction – child accommodates to pressure and retracts allegation</a:t>
            </a:r>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622462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09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761837-C021-493D-BAE3-F251ADFCFAC9}" type="slidenum">
              <a:rPr lang="en-US" smtClean="0">
                <a:solidFill>
                  <a:schemeClr val="bg1"/>
                </a:solidFill>
                <a:latin typeface="Verdana" pitchFamily="34" charset="0"/>
              </a:rPr>
              <a:pPr eaLnBrk="1" hangingPunct="1"/>
              <a:t>26</a:t>
            </a:fld>
            <a:endParaRPr lang="en-US" smtClean="0">
              <a:solidFill>
                <a:schemeClr val="bg1"/>
              </a:solidFill>
              <a:latin typeface="Verdana" pitchFamily="34" charset="0"/>
            </a:endParaRPr>
          </a:p>
        </p:txBody>
      </p:sp>
      <p:sp>
        <p:nvSpPr>
          <p:cNvPr id="40965" name="Rectangle 2"/>
          <p:cNvSpPr>
            <a:spLocks noGrp="1" noChangeArrowheads="1"/>
          </p:cNvSpPr>
          <p:nvPr>
            <p:ph type="title"/>
          </p:nvPr>
        </p:nvSpPr>
        <p:spPr/>
        <p:txBody>
          <a:bodyPr/>
          <a:lstStyle/>
          <a:p>
            <a:r>
              <a:rPr lang="en-US" smtClean="0"/>
              <a:t>Sexual Abuse Factors </a:t>
            </a:r>
          </a:p>
        </p:txBody>
      </p:sp>
      <p:sp>
        <p:nvSpPr>
          <p:cNvPr id="40966" name="Rectangle 3"/>
          <p:cNvSpPr>
            <a:spLocks noGrp="1" noChangeArrowheads="1"/>
          </p:cNvSpPr>
          <p:nvPr>
            <p:ph type="body" idx="1"/>
          </p:nvPr>
        </p:nvSpPr>
        <p:spPr/>
        <p:txBody>
          <a:bodyPr/>
          <a:lstStyle/>
          <a:p>
            <a:r>
              <a:rPr lang="en-US" smtClean="0"/>
              <a:t>Sexual/Nonsexual Components</a:t>
            </a:r>
          </a:p>
          <a:p>
            <a:pPr lvl="1"/>
            <a:r>
              <a:rPr lang="en-US" smtClean="0"/>
              <a:t>Sexual: arousal, physical actions</a:t>
            </a:r>
          </a:p>
          <a:p>
            <a:pPr lvl="1"/>
            <a:r>
              <a:rPr lang="en-US" smtClean="0"/>
              <a:t>Non-sexual: power, control, anger, dominance, unhealthy affiliation needs</a:t>
            </a:r>
          </a:p>
          <a:p>
            <a:r>
              <a:rPr lang="en-US" smtClean="0"/>
              <a:t>Psychopathology of Perpetrators</a:t>
            </a:r>
          </a:p>
          <a:p>
            <a:pPr lvl="1"/>
            <a:r>
              <a:rPr lang="en-US" smtClean="0"/>
              <a:t>Perpetrators may not be highly deviant and disturbed (only those incarcerated)</a:t>
            </a:r>
          </a:p>
          <a:p>
            <a:pPr lvl="1"/>
            <a:r>
              <a:rPr lang="en-US" smtClean="0"/>
              <a:t>Sexual interest in children more common than previously believed</a:t>
            </a:r>
          </a:p>
        </p:txBody>
      </p:sp>
    </p:spTree>
    <p:extLst>
      <p:ext uri="{BB962C8B-B14F-4D97-AF65-F5344CB8AC3E}">
        <p14:creationId xmlns:p14="http://schemas.microsoft.com/office/powerpoint/2010/main" val="1588538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A554DA-2FB5-4293-96E7-66A959B2B20F}" type="slidenum">
              <a:rPr lang="en-US" smtClean="0">
                <a:solidFill>
                  <a:schemeClr val="bg1"/>
                </a:solidFill>
                <a:latin typeface="Verdana" pitchFamily="34" charset="0"/>
              </a:rPr>
              <a:pPr eaLnBrk="1" hangingPunct="1"/>
              <a:t>27</a:t>
            </a:fld>
            <a:endParaRPr lang="en-US" smtClean="0">
              <a:solidFill>
                <a:schemeClr val="bg1"/>
              </a:solidFill>
              <a:latin typeface="Verdana" pitchFamily="34" charset="0"/>
            </a:endParaRPr>
          </a:p>
        </p:txBody>
      </p:sp>
      <p:sp>
        <p:nvSpPr>
          <p:cNvPr id="41989" name="Rectangle 2"/>
          <p:cNvSpPr>
            <a:spLocks noGrp="1" noChangeArrowheads="1"/>
          </p:cNvSpPr>
          <p:nvPr>
            <p:ph type="title"/>
          </p:nvPr>
        </p:nvSpPr>
        <p:spPr/>
        <p:txBody>
          <a:bodyPr/>
          <a:lstStyle/>
          <a:p>
            <a:r>
              <a:rPr lang="en-US" smtClean="0"/>
              <a:t>Preconditions of Sexual Abuse</a:t>
            </a:r>
          </a:p>
        </p:txBody>
      </p:sp>
      <p:sp>
        <p:nvSpPr>
          <p:cNvPr id="41990" name="Rectangle 3"/>
          <p:cNvSpPr>
            <a:spLocks noGrp="1" noChangeArrowheads="1"/>
          </p:cNvSpPr>
          <p:nvPr>
            <p:ph type="body" idx="1"/>
          </p:nvPr>
        </p:nvSpPr>
        <p:spPr>
          <a:xfrm>
            <a:off x="457200" y="1219200"/>
            <a:ext cx="8229600" cy="4906963"/>
          </a:xfrm>
        </p:spPr>
        <p:txBody>
          <a:bodyPr/>
          <a:lstStyle/>
          <a:p>
            <a:pPr marL="742950" indent="-742950">
              <a:buFontTx/>
              <a:buNone/>
            </a:pPr>
            <a:r>
              <a:rPr lang="en-US" smtClean="0"/>
              <a:t>I. Motivation to Sexually Abuse</a:t>
            </a:r>
          </a:p>
          <a:p>
            <a:pPr marL="1143000" lvl="1" indent="-742950"/>
            <a:r>
              <a:rPr lang="en-US" smtClean="0"/>
              <a:t>Emotional Congruence</a:t>
            </a:r>
          </a:p>
          <a:p>
            <a:pPr marL="1543050" lvl="2" indent="-742950"/>
            <a:r>
              <a:rPr lang="en-US" smtClean="0"/>
              <a:t>More comfortable relating to a child</a:t>
            </a:r>
          </a:p>
          <a:p>
            <a:pPr marL="1543050" lvl="2" indent="-742950"/>
            <a:r>
              <a:rPr lang="en-US" smtClean="0"/>
              <a:t>Low Self-esteem, Need for power/control</a:t>
            </a:r>
          </a:p>
          <a:p>
            <a:pPr marL="1143000" lvl="1" indent="-742950"/>
            <a:r>
              <a:rPr lang="en-US" smtClean="0"/>
              <a:t>Sexual Arousal</a:t>
            </a:r>
          </a:p>
          <a:p>
            <a:pPr marL="1543050" lvl="2" indent="-742950"/>
            <a:r>
              <a:rPr lang="en-US" smtClean="0"/>
              <a:t>Sexual interest in children</a:t>
            </a:r>
          </a:p>
          <a:p>
            <a:pPr marL="1543050" lvl="2" indent="-742950"/>
            <a:r>
              <a:rPr lang="en-US" smtClean="0"/>
              <a:t>Possible causes: sexual trauma; biological </a:t>
            </a:r>
          </a:p>
          <a:p>
            <a:pPr marL="1143000" lvl="1" indent="-742950"/>
            <a:r>
              <a:rPr lang="en-US" smtClean="0"/>
              <a:t>Blockage</a:t>
            </a:r>
          </a:p>
          <a:p>
            <a:pPr marL="1543050" lvl="2" indent="-742950"/>
            <a:r>
              <a:rPr lang="en-US" smtClean="0"/>
              <a:t>Inability to have emotional and sexual needs met in adult relationships</a:t>
            </a:r>
          </a:p>
          <a:p>
            <a:pPr marL="1143000" lvl="1" indent="-742950"/>
            <a:endParaRPr lang="en-US" smtClean="0"/>
          </a:p>
        </p:txBody>
      </p:sp>
    </p:spTree>
    <p:extLst>
      <p:ext uri="{BB962C8B-B14F-4D97-AF65-F5344CB8AC3E}">
        <p14:creationId xmlns:p14="http://schemas.microsoft.com/office/powerpoint/2010/main" val="94236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30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563485-DA91-4C00-8F65-CB27BE6EDBEB}" type="slidenum">
              <a:rPr lang="en-US" smtClean="0">
                <a:solidFill>
                  <a:schemeClr val="bg1"/>
                </a:solidFill>
                <a:latin typeface="Verdana" pitchFamily="34" charset="0"/>
              </a:rPr>
              <a:pPr eaLnBrk="1" hangingPunct="1"/>
              <a:t>28</a:t>
            </a:fld>
            <a:endParaRPr lang="en-US" smtClean="0">
              <a:solidFill>
                <a:schemeClr val="bg1"/>
              </a:solidFill>
              <a:latin typeface="Verdana" pitchFamily="34" charset="0"/>
            </a:endParaRPr>
          </a:p>
        </p:txBody>
      </p:sp>
      <p:sp>
        <p:nvSpPr>
          <p:cNvPr id="43013" name="Rectangle 2"/>
          <p:cNvSpPr>
            <a:spLocks noGrp="1" noChangeArrowheads="1"/>
          </p:cNvSpPr>
          <p:nvPr>
            <p:ph type="title"/>
          </p:nvPr>
        </p:nvSpPr>
        <p:spPr/>
        <p:txBody>
          <a:bodyPr/>
          <a:lstStyle/>
          <a:p>
            <a:r>
              <a:rPr lang="en-US" smtClean="0"/>
              <a:t>Preconditions of Sexual Abuse</a:t>
            </a:r>
          </a:p>
        </p:txBody>
      </p:sp>
      <p:sp>
        <p:nvSpPr>
          <p:cNvPr id="43014" name="Rectangle 3"/>
          <p:cNvSpPr>
            <a:spLocks noGrp="1" noChangeArrowheads="1"/>
          </p:cNvSpPr>
          <p:nvPr>
            <p:ph type="body" idx="1"/>
          </p:nvPr>
        </p:nvSpPr>
        <p:spPr>
          <a:xfrm>
            <a:off x="457200" y="1600200"/>
            <a:ext cx="8229600" cy="4525963"/>
          </a:xfrm>
        </p:spPr>
        <p:txBody>
          <a:bodyPr/>
          <a:lstStyle/>
          <a:p>
            <a:pPr marL="857250" indent="-857250">
              <a:buFontTx/>
              <a:buAutoNum type="romanUcPeriod" startAt="2"/>
            </a:pPr>
            <a:r>
              <a:rPr lang="en-US" dirty="0" smtClean="0"/>
              <a:t>Overcoming Internal Inhibitors</a:t>
            </a:r>
          </a:p>
          <a:p>
            <a:pPr marL="1257300" lvl="1" indent="-857250"/>
            <a:r>
              <a:rPr lang="en-US" dirty="0" smtClean="0"/>
              <a:t>Factors that breakdown inhibition:</a:t>
            </a:r>
          </a:p>
          <a:p>
            <a:pPr marL="1657350" lvl="2" indent="-857250"/>
            <a:r>
              <a:rPr lang="en-US" dirty="0" smtClean="0"/>
              <a:t>Substance abuse, poor impulse control</a:t>
            </a:r>
          </a:p>
          <a:p>
            <a:pPr marL="1657350" lvl="2" indent="-857250"/>
            <a:r>
              <a:rPr lang="en-US" dirty="0" smtClean="0"/>
              <a:t>“Blame the victim” justification</a:t>
            </a:r>
          </a:p>
          <a:p>
            <a:pPr marL="857250" indent="-857250">
              <a:buFontTx/>
              <a:buAutoNum type="romanUcPeriod" startAt="3"/>
            </a:pPr>
            <a:r>
              <a:rPr lang="en-US" dirty="0" smtClean="0"/>
              <a:t>Overcoming External Inhibitors</a:t>
            </a:r>
          </a:p>
          <a:p>
            <a:pPr marL="1257300" lvl="1" indent="-857250"/>
            <a:r>
              <a:rPr lang="en-US" dirty="0" smtClean="0"/>
              <a:t>Isolation of child with perpetrator</a:t>
            </a:r>
          </a:p>
          <a:p>
            <a:pPr marL="857250" indent="-857250">
              <a:buFontTx/>
              <a:buAutoNum type="romanUcPeriod" startAt="4"/>
            </a:pPr>
            <a:r>
              <a:rPr lang="en-US" dirty="0" smtClean="0"/>
              <a:t>Overcoming Resistance of Child</a:t>
            </a:r>
          </a:p>
          <a:p>
            <a:pPr marL="1257300" lvl="1" indent="-857250"/>
            <a:r>
              <a:rPr lang="en-US" dirty="0" smtClean="0"/>
              <a:t>Child insecurity, history of maltreatment, trust in perpetrator</a:t>
            </a:r>
          </a:p>
        </p:txBody>
      </p:sp>
    </p:spTree>
    <p:extLst>
      <p:ext uri="{BB962C8B-B14F-4D97-AF65-F5344CB8AC3E}">
        <p14:creationId xmlns:p14="http://schemas.microsoft.com/office/powerpoint/2010/main" val="1487143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AAC2F7-15B8-4A49-AA42-8C4670650FC7}" type="slidenum">
              <a:rPr lang="en-US" smtClean="0">
                <a:solidFill>
                  <a:schemeClr val="bg1"/>
                </a:solidFill>
                <a:latin typeface="Verdana" pitchFamily="34" charset="0"/>
              </a:rPr>
              <a:pPr eaLnBrk="1" hangingPunct="1"/>
              <a:t>29</a:t>
            </a:fld>
            <a:endParaRPr lang="en-US" smtClean="0">
              <a:solidFill>
                <a:schemeClr val="bg1"/>
              </a:solidFill>
              <a:latin typeface="Verdana" pitchFamily="34" charset="0"/>
            </a:endParaRPr>
          </a:p>
        </p:txBody>
      </p:sp>
      <p:sp>
        <p:nvSpPr>
          <p:cNvPr id="44037" name="Rectangle 2"/>
          <p:cNvSpPr>
            <a:spLocks noGrp="1" noChangeArrowheads="1"/>
          </p:cNvSpPr>
          <p:nvPr>
            <p:ph type="title"/>
          </p:nvPr>
        </p:nvSpPr>
        <p:spPr/>
        <p:txBody>
          <a:bodyPr/>
          <a:lstStyle/>
          <a:p>
            <a:r>
              <a:rPr lang="en-US" smtClean="0"/>
              <a:t>Making CPS Report</a:t>
            </a:r>
          </a:p>
        </p:txBody>
      </p:sp>
      <p:sp>
        <p:nvSpPr>
          <p:cNvPr id="44038" name="Rectangle 3"/>
          <p:cNvSpPr>
            <a:spLocks noGrp="1" noChangeArrowheads="1"/>
          </p:cNvSpPr>
          <p:nvPr>
            <p:ph type="body" idx="1"/>
          </p:nvPr>
        </p:nvSpPr>
        <p:spPr/>
        <p:txBody>
          <a:bodyPr/>
          <a:lstStyle/>
          <a:p>
            <a:r>
              <a:rPr lang="en-US" smtClean="0"/>
              <a:t>Reasonable Suspicion</a:t>
            </a:r>
          </a:p>
          <a:p>
            <a:r>
              <a:rPr lang="en-US" smtClean="0"/>
              <a:t>When possible, make report with parent</a:t>
            </a:r>
          </a:p>
          <a:p>
            <a:r>
              <a:rPr lang="en-US" smtClean="0"/>
              <a:t>Not therapist role to determine abuse/neglect, but to report</a:t>
            </a:r>
          </a:p>
          <a:p>
            <a:endParaRPr lang="en-US" smtClean="0"/>
          </a:p>
        </p:txBody>
      </p:sp>
    </p:spTree>
    <p:extLst>
      <p:ext uri="{BB962C8B-B14F-4D97-AF65-F5344CB8AC3E}">
        <p14:creationId xmlns:p14="http://schemas.microsoft.com/office/powerpoint/2010/main" val="346447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0690B7-EA2C-4158-B1F3-F81A0DE498B3}" type="slidenum">
              <a:rPr lang="en-US" smtClean="0">
                <a:solidFill>
                  <a:schemeClr val="bg1"/>
                </a:solidFill>
                <a:latin typeface="Verdana" pitchFamily="34" charset="0"/>
              </a:rPr>
              <a:pPr eaLnBrk="1" hangingPunct="1"/>
              <a:t>3</a:t>
            </a:fld>
            <a:endParaRPr lang="en-US" smtClean="0">
              <a:solidFill>
                <a:schemeClr val="bg1"/>
              </a:solidFill>
              <a:latin typeface="Verdana" pitchFamily="34" charset="0"/>
            </a:endParaRPr>
          </a:p>
        </p:txBody>
      </p:sp>
      <p:sp>
        <p:nvSpPr>
          <p:cNvPr id="17413"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7414" name="Rectangle 3"/>
          <p:cNvSpPr>
            <a:spLocks noGrp="1" noChangeArrowheads="1"/>
          </p:cNvSpPr>
          <p:nvPr>
            <p:ph type="body" idx="1"/>
          </p:nvPr>
        </p:nvSpPr>
        <p:spPr/>
        <p:txBody>
          <a:bodyPr/>
          <a:lstStyle/>
          <a:p>
            <a:r>
              <a:rPr lang="en-US" smtClean="0"/>
              <a:t>Physical abuse: usually willful acts to injure children, but may be unintentional</a:t>
            </a:r>
          </a:p>
          <a:p>
            <a:pPr lvl="1"/>
            <a:r>
              <a:rPr lang="en-US" smtClean="0"/>
              <a:t>Hostile vs. instrumental aggression</a:t>
            </a:r>
          </a:p>
          <a:p>
            <a:r>
              <a:rPr lang="en-US" smtClean="0"/>
              <a:t>Neglect:</a:t>
            </a:r>
          </a:p>
          <a:p>
            <a:pPr lvl="1"/>
            <a:r>
              <a:rPr lang="en-US" smtClean="0"/>
              <a:t>the failure of a parent or other person with responsibility for the child to provide basic needs such that the child's health, safety, and well-being are threatened with harm. </a:t>
            </a:r>
          </a:p>
          <a:p>
            <a:endParaRPr lang="en-US" smtClean="0"/>
          </a:p>
        </p:txBody>
      </p:sp>
    </p:spTree>
    <p:extLst>
      <p:ext uri="{BB962C8B-B14F-4D97-AF65-F5344CB8AC3E}">
        <p14:creationId xmlns:p14="http://schemas.microsoft.com/office/powerpoint/2010/main" val="3442801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dirty="0" smtClean="0"/>
              <a:t>Attachment-Based Treatment for Trauma</a:t>
            </a:r>
            <a:endParaRPr lang="en-US" dirty="0"/>
          </a:p>
        </p:txBody>
      </p:sp>
      <p:sp>
        <p:nvSpPr>
          <p:cNvPr id="2" name="Title 1"/>
          <p:cNvSpPr>
            <a:spLocks noGrp="1"/>
          </p:cNvSpPr>
          <p:nvPr>
            <p:ph type="title"/>
          </p:nvPr>
        </p:nvSpPr>
        <p:spPr/>
        <p:txBody>
          <a:bodyPr>
            <a:normAutofit/>
          </a:bodyPr>
          <a:lstStyle/>
          <a:p>
            <a:r>
              <a:rPr lang="en-US" dirty="0" smtClean="0"/>
              <a:t>Trauma Approaches</a:t>
            </a:r>
            <a:endParaRPr lang="en-US" dirty="0"/>
          </a:p>
        </p:txBody>
      </p:sp>
    </p:spTree>
    <p:extLst>
      <p:ext uri="{BB962C8B-B14F-4D97-AF65-F5344CB8AC3E}">
        <p14:creationId xmlns:p14="http://schemas.microsoft.com/office/powerpoint/2010/main" val="237033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smtClean="0"/>
          </a:p>
        </p:txBody>
      </p:sp>
      <p:sp>
        <p:nvSpPr>
          <p:cNvPr id="49155" name="Rectangle 3"/>
          <p:cNvSpPr>
            <a:spLocks noGrp="1" noChangeArrowheads="1"/>
          </p:cNvSpPr>
          <p:nvPr>
            <p:ph sz="half" idx="1"/>
          </p:nvPr>
        </p:nvSpPr>
        <p:spPr/>
        <p:txBody>
          <a:bodyPr/>
          <a:lstStyle/>
          <a:p>
            <a:pPr>
              <a:buFontTx/>
              <a:buNone/>
            </a:pPr>
            <a:r>
              <a:rPr lang="en-US" smtClean="0"/>
              <a:t>Attachment Types</a:t>
            </a:r>
          </a:p>
          <a:p>
            <a:r>
              <a:rPr lang="en-US" smtClean="0"/>
              <a:t>Secure</a:t>
            </a:r>
          </a:p>
          <a:p>
            <a:r>
              <a:rPr lang="en-US" smtClean="0"/>
              <a:t>Avoidant</a:t>
            </a:r>
          </a:p>
          <a:p>
            <a:r>
              <a:rPr lang="en-US" smtClean="0"/>
              <a:t>Anxious</a:t>
            </a:r>
          </a:p>
          <a:p>
            <a:r>
              <a:rPr lang="en-US" smtClean="0"/>
              <a:t>Disorganized</a:t>
            </a:r>
          </a:p>
          <a:p>
            <a:pPr>
              <a:buFontTx/>
              <a:buNone/>
            </a:pPr>
            <a:endParaRPr lang="en-US" smtClean="0"/>
          </a:p>
        </p:txBody>
      </p:sp>
      <p:sp>
        <p:nvSpPr>
          <p:cNvPr id="49156" name="Content Placeholder 7"/>
          <p:cNvSpPr>
            <a:spLocks noGrp="1"/>
          </p:cNvSpPr>
          <p:nvPr>
            <p:ph sz="half" idx="2"/>
          </p:nvPr>
        </p:nvSpPr>
        <p:spPr/>
        <p:txBody>
          <a:bodyPr/>
          <a:lstStyle/>
          <a:p>
            <a:pPr>
              <a:buFontTx/>
              <a:buNone/>
            </a:pPr>
            <a:r>
              <a:rPr lang="en-US" smtClean="0"/>
              <a:t>Attachment &amp; Therapy</a:t>
            </a:r>
          </a:p>
          <a:p>
            <a:pPr>
              <a:buFontTx/>
              <a:buNone/>
            </a:pPr>
            <a:r>
              <a:rPr lang="en-US" smtClean="0"/>
              <a:t>Security=unconditional acceptance</a:t>
            </a:r>
          </a:p>
        </p:txBody>
      </p:sp>
      <p:sp>
        <p:nvSpPr>
          <p:cNvPr id="4915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915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4915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DFD93C-7891-4CF9-8214-6C96349848B0}" type="slidenum">
              <a:rPr lang="en-US" smtClean="0">
                <a:solidFill>
                  <a:schemeClr val="bg1"/>
                </a:solidFill>
                <a:latin typeface="Verdana" pitchFamily="34" charset="0"/>
              </a:rPr>
              <a:pPr eaLnBrk="1" hangingPunct="1"/>
              <a:t>31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72163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Attachment-Focused Therapy</a:t>
            </a:r>
          </a:p>
        </p:txBody>
      </p:sp>
      <p:sp>
        <p:nvSpPr>
          <p:cNvPr id="50179" name="Content Placeholder 7"/>
          <p:cNvSpPr>
            <a:spLocks noGrp="1"/>
          </p:cNvSpPr>
          <p:nvPr>
            <p:ph idx="1"/>
          </p:nvPr>
        </p:nvSpPr>
        <p:spPr/>
        <p:txBody>
          <a:bodyPr/>
          <a:lstStyle/>
          <a:p>
            <a:pPr>
              <a:buFontTx/>
              <a:buNone/>
            </a:pPr>
            <a:r>
              <a:rPr lang="en-US" smtClean="0"/>
              <a:t>Intersubjectivity</a:t>
            </a:r>
          </a:p>
          <a:p>
            <a:r>
              <a:rPr lang="en-US" smtClean="0"/>
              <a:t>Co-regulation of Affect</a:t>
            </a:r>
          </a:p>
          <a:p>
            <a:r>
              <a:rPr lang="en-US" smtClean="0"/>
              <a:t>Joint Focus of Attention</a:t>
            </a:r>
          </a:p>
          <a:p>
            <a:r>
              <a:rPr lang="en-US" smtClean="0"/>
              <a:t>Complimentary Intentions</a:t>
            </a:r>
          </a:p>
        </p:txBody>
      </p:sp>
      <p:sp>
        <p:nvSpPr>
          <p:cNvPr id="5018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031688-351E-49C9-B760-9A0AC78A1171}"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01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44C469-53CA-41C3-BD3F-54D893D3D1B9}" type="slidenum">
              <a:rPr lang="en-US" smtClean="0">
                <a:solidFill>
                  <a:schemeClr val="bg1"/>
                </a:solidFill>
                <a:latin typeface="Verdana" pitchFamily="34" charset="0"/>
              </a:rPr>
              <a:pPr eaLnBrk="1" hangingPunct="1"/>
              <a:t>32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9104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Attachment-Focused Treatment</a:t>
            </a:r>
          </a:p>
        </p:txBody>
      </p:sp>
      <p:sp>
        <p:nvSpPr>
          <p:cNvPr id="51203" name="Text Placeholder 6"/>
          <p:cNvSpPr>
            <a:spLocks noGrp="1"/>
          </p:cNvSpPr>
          <p:nvPr>
            <p:ph type="body" idx="1"/>
          </p:nvPr>
        </p:nvSpPr>
        <p:spPr/>
        <p:txBody>
          <a:bodyPr/>
          <a:lstStyle/>
          <a:p>
            <a:r>
              <a:rPr lang="en-US" smtClean="0"/>
              <a:t>Affective-Reflective Dialogue</a:t>
            </a:r>
          </a:p>
        </p:txBody>
      </p:sp>
      <p:sp>
        <p:nvSpPr>
          <p:cNvPr id="51204" name="Content Placeholder 7"/>
          <p:cNvSpPr>
            <a:spLocks noGrp="1"/>
          </p:cNvSpPr>
          <p:nvPr>
            <p:ph sz="half" idx="2"/>
          </p:nvPr>
        </p:nvSpPr>
        <p:spPr/>
        <p:txBody>
          <a:bodyPr/>
          <a:lstStyle/>
          <a:p>
            <a:r>
              <a:rPr lang="en-US" smtClean="0"/>
              <a:t>Follow-Lead-Follow</a:t>
            </a:r>
          </a:p>
          <a:p>
            <a:r>
              <a:rPr lang="en-US" smtClean="0"/>
              <a:t>Initiate and Maintain Dialogue</a:t>
            </a:r>
          </a:p>
          <a:p>
            <a:r>
              <a:rPr lang="en-US" smtClean="0"/>
              <a:t>Addressing Challenges</a:t>
            </a:r>
          </a:p>
          <a:p>
            <a:endParaRPr lang="en-US" smtClean="0"/>
          </a:p>
        </p:txBody>
      </p:sp>
      <p:sp>
        <p:nvSpPr>
          <p:cNvPr id="51205" name="Text Placeholder 8"/>
          <p:cNvSpPr>
            <a:spLocks noGrp="1"/>
          </p:cNvSpPr>
          <p:nvPr>
            <p:ph type="body" sz="quarter" idx="3"/>
          </p:nvPr>
        </p:nvSpPr>
        <p:spPr/>
        <p:txBody>
          <a:bodyPr/>
          <a:lstStyle/>
          <a:p>
            <a:r>
              <a:rPr lang="en-US" smtClean="0"/>
              <a:t>PACE</a:t>
            </a:r>
          </a:p>
        </p:txBody>
      </p:sp>
      <p:sp>
        <p:nvSpPr>
          <p:cNvPr id="51206" name="Content Placeholder 9"/>
          <p:cNvSpPr>
            <a:spLocks noGrp="1"/>
          </p:cNvSpPr>
          <p:nvPr>
            <p:ph sz="quarter" idx="4"/>
          </p:nvPr>
        </p:nvSpPr>
        <p:spPr/>
        <p:txBody>
          <a:bodyPr/>
          <a:lstStyle/>
          <a:p>
            <a:r>
              <a:rPr lang="en-US" smtClean="0"/>
              <a:t>Playful</a:t>
            </a:r>
          </a:p>
          <a:p>
            <a:r>
              <a:rPr lang="en-US" smtClean="0"/>
              <a:t>Accepting</a:t>
            </a:r>
          </a:p>
          <a:p>
            <a:r>
              <a:rPr lang="en-US" smtClean="0"/>
              <a:t>Curious</a:t>
            </a:r>
          </a:p>
          <a:p>
            <a:r>
              <a:rPr lang="en-US" smtClean="0"/>
              <a:t>Empathic</a:t>
            </a:r>
          </a:p>
          <a:p>
            <a:endParaRPr lang="en-US" smtClean="0"/>
          </a:p>
        </p:txBody>
      </p:sp>
      <p:sp>
        <p:nvSpPr>
          <p:cNvPr id="51207"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48FC2-F8A5-4784-92A1-3971186ADE64}"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1208"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1209"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545FD-188B-417E-A69A-B87683290B41}" type="slidenum">
              <a:rPr lang="en-US" smtClean="0">
                <a:solidFill>
                  <a:schemeClr val="bg1"/>
                </a:solidFill>
                <a:latin typeface="Verdana" pitchFamily="34" charset="0"/>
              </a:rPr>
              <a:pPr eaLnBrk="1" hangingPunct="1"/>
              <a:t>33</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47363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smtClean="0"/>
              <a:t>Attachment-Focused Family Therapy for Foster/Adopt Families</a:t>
            </a:r>
          </a:p>
        </p:txBody>
      </p:sp>
      <p:sp>
        <p:nvSpPr>
          <p:cNvPr id="10" name="Content Placeholder 9"/>
          <p:cNvSpPr>
            <a:spLocks noGrp="1"/>
          </p:cNvSpPr>
          <p:nvPr>
            <p:ph idx="1"/>
          </p:nvPr>
        </p:nvSpPr>
        <p:spPr/>
        <p:txBody>
          <a:bodyPr/>
          <a:lstStyle/>
          <a:p>
            <a:pPr marL="742950" indent="-742950">
              <a:buFontTx/>
              <a:buNone/>
              <a:defRPr/>
            </a:pPr>
            <a:r>
              <a:rPr lang="en-US" dirty="0" smtClean="0"/>
              <a:t>Complex/Developmental Trauma</a:t>
            </a:r>
          </a:p>
          <a:p>
            <a:pPr>
              <a:defRPr/>
            </a:pPr>
            <a:r>
              <a:rPr lang="en-US" dirty="0" smtClean="0"/>
              <a:t>Shame</a:t>
            </a:r>
          </a:p>
          <a:p>
            <a:pPr>
              <a:defRPr/>
            </a:pPr>
            <a:r>
              <a:rPr lang="en-US" dirty="0" smtClean="0"/>
              <a:t>Precarious Sense of Safety</a:t>
            </a:r>
          </a:p>
          <a:p>
            <a:pPr>
              <a:defRPr/>
            </a:pPr>
            <a:r>
              <a:rPr lang="en-US" dirty="0" smtClean="0"/>
              <a:t>Reestablish Safety</a:t>
            </a:r>
          </a:p>
          <a:p>
            <a:pPr>
              <a:buFontTx/>
              <a:buNone/>
              <a:defRPr/>
            </a:pPr>
            <a:r>
              <a:rPr lang="en-US" dirty="0" smtClean="0"/>
              <a:t>Disorganized Attachment Patterns</a:t>
            </a:r>
          </a:p>
          <a:p>
            <a:pPr>
              <a:buFontTx/>
              <a:buNone/>
              <a:defRPr/>
            </a:pPr>
            <a:r>
              <a:rPr lang="en-US" dirty="0" smtClean="0"/>
              <a:t>Establishing Attachment Security While Resolving Trauma</a:t>
            </a:r>
            <a:endParaRPr lang="en-US" dirty="0"/>
          </a:p>
        </p:txBody>
      </p:sp>
      <p:sp>
        <p:nvSpPr>
          <p:cNvPr id="5222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798FC4-90DC-440E-8410-403CF4B8F970}" type="datetime1">
              <a:rPr lang="en-US" smtClean="0">
                <a:solidFill>
                  <a:schemeClr val="bg1"/>
                </a:solidFill>
                <a:latin typeface="Verdana" pitchFamily="34" charset="0"/>
              </a:rPr>
              <a:pPr eaLnBrk="1" hangingPunct="1"/>
              <a:t>11/16/2012</a:t>
            </a:fld>
            <a:endParaRPr lang="en-US" smtClean="0">
              <a:solidFill>
                <a:schemeClr val="bg1"/>
              </a:solidFill>
              <a:latin typeface="Verdana" pitchFamily="34" charset="0"/>
            </a:endParaRPr>
          </a:p>
        </p:txBody>
      </p:sp>
      <p:sp>
        <p:nvSpPr>
          <p:cNvPr id="52229"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latin typeface="Verdana" pitchFamily="34" charset="0"/>
              </a:rPr>
              <a:t>Template copyright 2005 www.brainybetty.com</a:t>
            </a:r>
          </a:p>
        </p:txBody>
      </p:sp>
      <p:sp>
        <p:nvSpPr>
          <p:cNvPr id="5223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116F5E-91B2-4D71-A1F2-2FDFB7BE28E9}" type="slidenum">
              <a:rPr lang="en-US" smtClean="0">
                <a:solidFill>
                  <a:schemeClr val="bg1"/>
                </a:solidFill>
                <a:latin typeface="Verdana" pitchFamily="34" charset="0"/>
              </a:rPr>
              <a:pPr eaLnBrk="1" hangingPunct="1"/>
              <a:t>34</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593452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F993A8-E7A3-4519-BDDA-505D8B62C3C8}" type="slidenum">
              <a:rPr lang="en-US" smtClean="0">
                <a:solidFill>
                  <a:schemeClr val="bg1"/>
                </a:solidFill>
                <a:latin typeface="Verdana" pitchFamily="34" charset="0"/>
              </a:rPr>
              <a:pPr eaLnBrk="1" hangingPunct="1"/>
              <a:t>35</a:t>
            </a:fld>
            <a:endParaRPr lang="en-US" smtClean="0">
              <a:solidFill>
                <a:schemeClr val="bg1"/>
              </a:solidFill>
              <a:latin typeface="Verdana" pitchFamily="34" charset="0"/>
            </a:endParaRPr>
          </a:p>
        </p:txBody>
      </p:sp>
      <p:sp>
        <p:nvSpPr>
          <p:cNvPr id="53253" name="Rectangle 2"/>
          <p:cNvSpPr>
            <a:spLocks noGrp="1" noChangeArrowheads="1"/>
          </p:cNvSpPr>
          <p:nvPr>
            <p:ph type="title"/>
          </p:nvPr>
        </p:nvSpPr>
        <p:spPr/>
        <p:txBody>
          <a:bodyPr>
            <a:normAutofit fontScale="90000"/>
          </a:bodyPr>
          <a:lstStyle/>
          <a:p>
            <a:r>
              <a:rPr lang="en-US" smtClean="0"/>
              <a:t>Attachment-Focused Family Therapy for Maltreated Youth</a:t>
            </a:r>
          </a:p>
        </p:txBody>
      </p:sp>
      <p:sp>
        <p:nvSpPr>
          <p:cNvPr id="4099" name="Rectangle 3"/>
          <p:cNvSpPr>
            <a:spLocks noGrp="1" noChangeArrowheads="1"/>
          </p:cNvSpPr>
          <p:nvPr>
            <p:ph type="body" idx="1"/>
          </p:nvPr>
        </p:nvSpPr>
        <p:spPr/>
        <p:txBody>
          <a:bodyPr/>
          <a:lstStyle/>
          <a:p>
            <a:pPr>
              <a:buFontTx/>
              <a:buNone/>
              <a:defRPr/>
            </a:pPr>
            <a:r>
              <a:rPr lang="en-US" dirty="0" smtClean="0"/>
              <a:t>Stages of Trauma Resolution</a:t>
            </a:r>
          </a:p>
          <a:p>
            <a:pPr marL="742950" indent="-742950">
              <a:buFont typeface="+mj-lt"/>
              <a:buAutoNum type="arabicPeriod"/>
              <a:defRPr/>
            </a:pPr>
            <a:r>
              <a:rPr lang="en-US" dirty="0" smtClean="0"/>
              <a:t>Establish Attachment Security</a:t>
            </a:r>
          </a:p>
          <a:p>
            <a:pPr marL="1143000" lvl="1" indent="-742950">
              <a:defRPr/>
            </a:pPr>
            <a:r>
              <a:rPr lang="en-US" dirty="0" smtClean="0"/>
              <a:t>Available, sensitive, responsive, repair</a:t>
            </a:r>
          </a:p>
          <a:p>
            <a:pPr marL="742950" indent="-742950">
              <a:buFont typeface="+mj-lt"/>
              <a:buAutoNum type="arabicPeriod"/>
              <a:defRPr/>
            </a:pPr>
            <a:r>
              <a:rPr lang="en-US" dirty="0" smtClean="0"/>
              <a:t>Primary </a:t>
            </a:r>
            <a:r>
              <a:rPr lang="en-US" dirty="0" err="1" smtClean="0"/>
              <a:t>Intersubjectivity</a:t>
            </a:r>
            <a:endParaRPr lang="en-US" dirty="0" smtClean="0"/>
          </a:p>
          <a:p>
            <a:pPr marL="1143000" lvl="1" indent="-742950">
              <a:defRPr/>
            </a:pPr>
            <a:r>
              <a:rPr lang="en-US" dirty="0" smtClean="0"/>
              <a:t>Present relationship – safe, secure</a:t>
            </a:r>
          </a:p>
          <a:p>
            <a:pPr marL="742950" indent="-742950">
              <a:buFont typeface="+mj-lt"/>
              <a:buAutoNum type="arabicPeriod"/>
              <a:defRPr/>
            </a:pPr>
            <a:r>
              <a:rPr lang="en-US" dirty="0" smtClean="0"/>
              <a:t>Secondary </a:t>
            </a:r>
            <a:r>
              <a:rPr lang="en-US" dirty="0" err="1" smtClean="0"/>
              <a:t>Intersubjectivity</a:t>
            </a:r>
            <a:endParaRPr lang="en-US" dirty="0" smtClean="0"/>
          </a:p>
          <a:p>
            <a:pPr marL="1143000" lvl="1" indent="-742950">
              <a:defRPr/>
            </a:pPr>
            <a:r>
              <a:rPr lang="en-US" dirty="0" smtClean="0"/>
              <a:t>Co-Creating past experiences</a:t>
            </a:r>
          </a:p>
        </p:txBody>
      </p:sp>
    </p:spTree>
    <p:extLst>
      <p:ext uri="{BB962C8B-B14F-4D97-AF65-F5344CB8AC3E}">
        <p14:creationId xmlns:p14="http://schemas.microsoft.com/office/powerpoint/2010/main" val="4130142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81948A-47CF-494D-B129-90FFE66C883E}" type="slidenum">
              <a:rPr lang="en-US" smtClean="0">
                <a:solidFill>
                  <a:schemeClr val="bg1"/>
                </a:solidFill>
                <a:latin typeface="Verdana" pitchFamily="34" charset="0"/>
              </a:rPr>
              <a:pPr eaLnBrk="1" hangingPunct="1"/>
              <a:t>36</a:t>
            </a:fld>
            <a:endParaRPr lang="en-US" smtClean="0">
              <a:solidFill>
                <a:schemeClr val="bg1"/>
              </a:solidFill>
              <a:latin typeface="Verdana" pitchFamily="34" charset="0"/>
            </a:endParaRPr>
          </a:p>
        </p:txBody>
      </p:sp>
      <p:sp>
        <p:nvSpPr>
          <p:cNvPr id="54277" name="Rectangle 2"/>
          <p:cNvSpPr>
            <a:spLocks noGrp="1" noChangeArrowheads="1"/>
          </p:cNvSpPr>
          <p:nvPr>
            <p:ph type="title"/>
          </p:nvPr>
        </p:nvSpPr>
        <p:spPr/>
        <p:txBody>
          <a:bodyPr>
            <a:normAutofit fontScale="90000"/>
          </a:bodyPr>
          <a:lstStyle/>
          <a:p>
            <a:r>
              <a:rPr lang="en-US" smtClean="0"/>
              <a:t>Attachment-Focused Family Therapy for Maltreated Youth</a:t>
            </a:r>
          </a:p>
        </p:txBody>
      </p:sp>
      <p:sp>
        <p:nvSpPr>
          <p:cNvPr id="4099" name="Rectangle 3"/>
          <p:cNvSpPr>
            <a:spLocks noGrp="1" noChangeArrowheads="1"/>
          </p:cNvSpPr>
          <p:nvPr>
            <p:ph type="body" idx="1"/>
          </p:nvPr>
        </p:nvSpPr>
        <p:spPr/>
        <p:txBody>
          <a:bodyPr/>
          <a:lstStyle/>
          <a:p>
            <a:pPr>
              <a:buFontTx/>
              <a:buNone/>
              <a:defRPr/>
            </a:pPr>
            <a:r>
              <a:rPr lang="en-US" dirty="0" smtClean="0"/>
              <a:t>Stages of Trauma Resolution</a:t>
            </a:r>
          </a:p>
          <a:p>
            <a:pPr marL="742950" indent="-742950">
              <a:buFontTx/>
              <a:buNone/>
              <a:defRPr/>
            </a:pPr>
            <a:r>
              <a:rPr lang="en-US" dirty="0" smtClean="0"/>
              <a:t>4. Co-Regulate Affect</a:t>
            </a:r>
          </a:p>
          <a:p>
            <a:pPr marL="742950" indent="-742950">
              <a:defRPr/>
            </a:pPr>
            <a:r>
              <a:rPr lang="en-US" dirty="0" smtClean="0"/>
              <a:t>Approach event with therapist</a:t>
            </a:r>
          </a:p>
          <a:p>
            <a:pPr marL="742950" indent="-742950">
              <a:buFontTx/>
              <a:buNone/>
              <a:defRPr/>
            </a:pPr>
            <a:r>
              <a:rPr lang="en-US" dirty="0" smtClean="0"/>
              <a:t>5. Co-Creating New Meaning of Event</a:t>
            </a:r>
          </a:p>
          <a:p>
            <a:pPr marL="742950" indent="-742950">
              <a:buFontTx/>
              <a:buNone/>
              <a:defRPr/>
            </a:pPr>
            <a:r>
              <a:rPr lang="en-US" dirty="0" smtClean="0"/>
              <a:t>6. New Autobiographical Narrative</a:t>
            </a:r>
          </a:p>
          <a:p>
            <a:pPr marL="742950" indent="-742950">
              <a:buFontTx/>
              <a:buNone/>
              <a:defRPr/>
            </a:pPr>
            <a:r>
              <a:rPr lang="en-US" dirty="0" smtClean="0"/>
              <a:t>7. Coherent Narrative</a:t>
            </a:r>
          </a:p>
        </p:txBody>
      </p:sp>
    </p:spTree>
    <p:extLst>
      <p:ext uri="{BB962C8B-B14F-4D97-AF65-F5344CB8AC3E}">
        <p14:creationId xmlns:p14="http://schemas.microsoft.com/office/powerpoint/2010/main" val="4029540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rmAutofit/>
          </a:bodyPr>
          <a:lstStyle/>
          <a:p>
            <a:endParaRPr lang="en-US" dirty="0" smtClean="0"/>
          </a:p>
        </p:txBody>
      </p:sp>
      <p:sp>
        <p:nvSpPr>
          <p:cNvPr id="2" name="Title 1"/>
          <p:cNvSpPr>
            <a:spLocks noGrp="1"/>
          </p:cNvSpPr>
          <p:nvPr>
            <p:ph type="title"/>
          </p:nvPr>
        </p:nvSpPr>
        <p:spPr>
          <a:xfrm>
            <a:off x="1371600" y="1752600"/>
            <a:ext cx="7620000" cy="685800"/>
          </a:xfrm>
        </p:spPr>
        <p:txBody>
          <a:bodyPr>
            <a:noAutofit/>
          </a:bodyPr>
          <a:lstStyle/>
          <a:p>
            <a:pPr algn="r"/>
            <a:r>
              <a:rPr lang="en-US" sz="3600" dirty="0" smtClean="0"/>
              <a:t>Trauma-Focused </a:t>
            </a:r>
            <a:r>
              <a:rPr lang="en-US" sz="3600" dirty="0"/>
              <a:t>C</a:t>
            </a:r>
            <a:r>
              <a:rPr lang="en-US" sz="3600" dirty="0" smtClean="0"/>
              <a:t>ognitive Behavioral therapy</a:t>
            </a:r>
            <a:endParaRPr lang="en-US" sz="3600" dirty="0"/>
          </a:p>
        </p:txBody>
      </p:sp>
    </p:spTree>
    <p:extLst>
      <p:ext uri="{BB962C8B-B14F-4D97-AF65-F5344CB8AC3E}">
        <p14:creationId xmlns:p14="http://schemas.microsoft.com/office/powerpoint/2010/main" val="2356911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TFCBT</a:t>
            </a:r>
            <a:endParaRPr lang="en-US" dirty="0"/>
          </a:p>
        </p:txBody>
      </p:sp>
      <p:sp>
        <p:nvSpPr>
          <p:cNvPr id="3" name="Content Placeholder 2"/>
          <p:cNvSpPr>
            <a:spLocks noGrp="1"/>
          </p:cNvSpPr>
          <p:nvPr>
            <p:ph sz="quarter" idx="1"/>
          </p:nvPr>
        </p:nvSpPr>
        <p:spPr/>
        <p:txBody>
          <a:bodyPr>
            <a:normAutofit/>
          </a:bodyPr>
          <a:lstStyle/>
          <a:p>
            <a:r>
              <a:rPr lang="en-US" dirty="0" smtClean="0"/>
              <a:t>Developed for treating sexually abused children </a:t>
            </a:r>
          </a:p>
          <a:p>
            <a:r>
              <a:rPr lang="en-US" dirty="0" smtClean="0"/>
              <a:t>Viewed working with parents as an integral part of treatment </a:t>
            </a:r>
          </a:p>
          <a:p>
            <a:r>
              <a:rPr lang="en-US" sz="2400" dirty="0" err="1" smtClean="0"/>
              <a:t>Deblinger</a:t>
            </a:r>
            <a:r>
              <a:rPr lang="en-US" sz="2400" dirty="0" smtClean="0"/>
              <a:t>, Cohen, and </a:t>
            </a:r>
            <a:r>
              <a:rPr lang="en-US" sz="2400" dirty="0" err="1" smtClean="0"/>
              <a:t>Mannarino</a:t>
            </a:r>
            <a:endParaRPr lang="en-US" sz="2800" dirty="0" smtClean="0"/>
          </a:p>
          <a:p>
            <a:endParaRPr lang="en-US" dirty="0"/>
          </a:p>
        </p:txBody>
      </p:sp>
    </p:spTree>
    <p:extLst>
      <p:ext uri="{BB962C8B-B14F-4D97-AF65-F5344CB8AC3E}">
        <p14:creationId xmlns:p14="http://schemas.microsoft.com/office/powerpoint/2010/main" val="1456315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PTSD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 is Post Traumatic Stress Disorder?</a:t>
            </a:r>
          </a:p>
          <a:p>
            <a:pPr marL="514350" indent="-514350">
              <a:buAutoNum type="arabicParenR"/>
            </a:pPr>
            <a:r>
              <a:rPr lang="en-US" dirty="0" smtClean="0"/>
              <a:t>Traumatic Event</a:t>
            </a:r>
          </a:p>
          <a:p>
            <a:pPr marL="514350" indent="-514350">
              <a:buAutoNum type="arabicParenR"/>
            </a:pPr>
            <a:endParaRPr lang="en-US" dirty="0" smtClean="0"/>
          </a:p>
          <a:p>
            <a:pPr marL="514350" indent="-514350">
              <a:buAutoNum type="arabicParenR"/>
            </a:pPr>
            <a:r>
              <a:rPr lang="en-US" b="1" dirty="0" smtClean="0"/>
              <a:t>Avoidance</a:t>
            </a:r>
          </a:p>
          <a:p>
            <a:pPr marL="514350" indent="-514350">
              <a:buAutoNum type="arabicParenR"/>
            </a:pPr>
            <a:r>
              <a:rPr lang="en-US" b="1" dirty="0" smtClean="0"/>
              <a:t>Re-experiencing</a:t>
            </a:r>
          </a:p>
          <a:p>
            <a:pPr marL="514350" indent="-514350">
              <a:buAutoNum type="arabicParenR"/>
            </a:pPr>
            <a:r>
              <a:rPr lang="en-US" b="1" dirty="0" err="1" smtClean="0"/>
              <a:t>Hyperarousal</a:t>
            </a:r>
            <a:endParaRPr lang="en-US" b="1" dirty="0" smtClean="0"/>
          </a:p>
          <a:p>
            <a:pPr marL="514350" indent="-514350">
              <a:buAutoNum type="arabicParenR"/>
            </a:pPr>
            <a:endParaRPr lang="en-US" dirty="0" smtClean="0"/>
          </a:p>
          <a:p>
            <a:pPr marL="514350" indent="-514350">
              <a:buAutoNum type="arabicParenR"/>
            </a:pPr>
            <a:r>
              <a:rPr lang="en-US" dirty="0" smtClean="0"/>
              <a:t>Interference with daily </a:t>
            </a:r>
            <a:br>
              <a:rPr lang="en-US" dirty="0" smtClean="0"/>
            </a:br>
            <a:r>
              <a:rPr lang="en-US" dirty="0" smtClean="0"/>
              <a:t>functioning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257800" y="3048000"/>
            <a:ext cx="3276600" cy="3483428"/>
          </a:xfrm>
          <a:prstGeom prst="rect">
            <a:avLst/>
          </a:prstGeom>
          <a:noFill/>
          <a:ln w="9525">
            <a:noFill/>
            <a:miter lim="800000"/>
            <a:headEnd/>
            <a:tailEnd/>
          </a:ln>
        </p:spPr>
      </p:pic>
    </p:spTree>
    <p:extLst>
      <p:ext uri="{BB962C8B-B14F-4D97-AF65-F5344CB8AC3E}">
        <p14:creationId xmlns:p14="http://schemas.microsoft.com/office/powerpoint/2010/main" val="254870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0B763-7C9A-4753-903F-99DCE6C1688F}" type="slidenum">
              <a:rPr lang="en-US" smtClean="0">
                <a:solidFill>
                  <a:schemeClr val="bg1"/>
                </a:solidFill>
                <a:latin typeface="Verdana" pitchFamily="34" charset="0"/>
              </a:rPr>
              <a:pPr eaLnBrk="1" hangingPunct="1"/>
              <a:t>4</a:t>
            </a:fld>
            <a:endParaRPr lang="en-US" smtClean="0">
              <a:solidFill>
                <a:schemeClr val="bg1"/>
              </a:solidFill>
              <a:latin typeface="Verdana" pitchFamily="34" charset="0"/>
            </a:endParaRPr>
          </a:p>
        </p:txBody>
      </p:sp>
      <p:sp>
        <p:nvSpPr>
          <p:cNvPr id="18437"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8438" name="Rectangle 3"/>
          <p:cNvSpPr>
            <a:spLocks noGrp="1" noChangeArrowheads="1"/>
          </p:cNvSpPr>
          <p:nvPr>
            <p:ph type="body" idx="1"/>
          </p:nvPr>
        </p:nvSpPr>
        <p:spPr/>
        <p:txBody>
          <a:bodyPr/>
          <a:lstStyle/>
          <a:p>
            <a:r>
              <a:rPr lang="en-US" smtClean="0"/>
              <a:t>Emotional Abuse (psychological maltreatment)</a:t>
            </a:r>
          </a:p>
          <a:p>
            <a:pPr lvl="1"/>
            <a:r>
              <a:rPr lang="en-US" smtClean="0"/>
              <a:t>Core element to all forms of abuse</a:t>
            </a:r>
          </a:p>
          <a:p>
            <a:pPr lvl="1"/>
            <a:r>
              <a:rPr lang="en-US" smtClean="0"/>
              <a:t>Examples: Rejecting. Degrading, Terrorizing, Isolating, Corrupting, Explioting, Denying emotional Responsiveness</a:t>
            </a:r>
          </a:p>
        </p:txBody>
      </p:sp>
    </p:spTree>
    <p:extLst>
      <p:ext uri="{BB962C8B-B14F-4D97-AF65-F5344CB8AC3E}">
        <p14:creationId xmlns:p14="http://schemas.microsoft.com/office/powerpoint/2010/main" val="1668576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PTSD</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r>
              <a:rPr lang="en-US" dirty="0" smtClean="0"/>
              <a:t>Ongoing, chronic exposure to traumatic events.  </a:t>
            </a:r>
          </a:p>
          <a:p>
            <a:pPr>
              <a:buNone/>
            </a:pPr>
            <a:r>
              <a:rPr lang="en-US" dirty="0" smtClean="0"/>
              <a:t>No one, isolated trauma. </a:t>
            </a:r>
          </a:p>
          <a:p>
            <a:pPr>
              <a:buNone/>
            </a:pPr>
            <a:r>
              <a:rPr lang="en-US" dirty="0" smtClean="0"/>
              <a:t>Symptoms can be wide-ranging, but should still meet criteria for PTSD.</a:t>
            </a:r>
          </a:p>
        </p:txBody>
      </p:sp>
    </p:spTree>
    <p:extLst>
      <p:ext uri="{BB962C8B-B14F-4D97-AF65-F5344CB8AC3E}">
        <p14:creationId xmlns:p14="http://schemas.microsoft.com/office/powerpoint/2010/main" val="3838448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of PTSD</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pPr>
              <a:lnSpc>
                <a:spcPct val="90000"/>
              </a:lnSpc>
            </a:pPr>
            <a:r>
              <a:rPr lang="en-US" dirty="0" smtClean="0"/>
              <a:t>Loss of trust in self &amp; others</a:t>
            </a:r>
          </a:p>
          <a:p>
            <a:pPr>
              <a:lnSpc>
                <a:spcPct val="90000"/>
              </a:lnSpc>
            </a:pPr>
            <a:r>
              <a:rPr lang="en-US" dirty="0" smtClean="0"/>
              <a:t>Self-blame</a:t>
            </a:r>
          </a:p>
          <a:p>
            <a:pPr>
              <a:lnSpc>
                <a:spcPct val="90000"/>
              </a:lnSpc>
            </a:pPr>
            <a:r>
              <a:rPr lang="en-US" dirty="0" smtClean="0"/>
              <a:t>Shame &amp; Guilt</a:t>
            </a:r>
          </a:p>
          <a:p>
            <a:pPr>
              <a:lnSpc>
                <a:spcPct val="90000"/>
              </a:lnSpc>
            </a:pPr>
            <a:r>
              <a:rPr lang="en-US" dirty="0" smtClean="0"/>
              <a:t>Anger</a:t>
            </a:r>
          </a:p>
          <a:p>
            <a:pPr>
              <a:lnSpc>
                <a:spcPct val="90000"/>
              </a:lnSpc>
            </a:pPr>
            <a:r>
              <a:rPr lang="en-US" dirty="0" smtClean="0"/>
              <a:t>Relationship difficulties</a:t>
            </a:r>
          </a:p>
          <a:p>
            <a:pPr>
              <a:lnSpc>
                <a:spcPct val="90000"/>
              </a:lnSpc>
            </a:pPr>
            <a:r>
              <a:rPr lang="en-US" dirty="0" smtClean="0"/>
              <a:t>Behavior problems</a:t>
            </a:r>
          </a:p>
          <a:p>
            <a:pPr>
              <a:lnSpc>
                <a:spcPct val="90000"/>
              </a:lnSpc>
            </a:pPr>
            <a:r>
              <a:rPr lang="en-US" dirty="0" smtClean="0"/>
              <a:t>School failure</a:t>
            </a:r>
          </a:p>
          <a:p>
            <a:pPr>
              <a:lnSpc>
                <a:spcPct val="90000"/>
              </a:lnSpc>
            </a:pPr>
            <a:r>
              <a:rPr lang="en-US" dirty="0" smtClean="0"/>
              <a:t>Difficulty managing affect</a:t>
            </a:r>
          </a:p>
          <a:p>
            <a:pPr>
              <a:lnSpc>
                <a:spcPct val="90000"/>
              </a:lnSpc>
            </a:pPr>
            <a:r>
              <a:rPr lang="en-US" dirty="0" smtClean="0"/>
              <a:t>Hopelessness</a:t>
            </a:r>
          </a:p>
          <a:p>
            <a:r>
              <a:rPr lang="en-US" dirty="0" smtClean="0"/>
              <a:t>Depression</a:t>
            </a:r>
            <a:endParaRPr lang="en-US" dirty="0"/>
          </a:p>
        </p:txBody>
      </p:sp>
    </p:spTree>
    <p:extLst>
      <p:ext uri="{BB962C8B-B14F-4D97-AF65-F5344CB8AC3E}">
        <p14:creationId xmlns:p14="http://schemas.microsoft.com/office/powerpoint/2010/main" val="2911794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Caregiver Themes</a:t>
            </a:r>
            <a:endParaRPr lang="en-US" dirty="0"/>
          </a:p>
        </p:txBody>
      </p:sp>
      <p:sp>
        <p:nvSpPr>
          <p:cNvPr id="3" name="Content Placeholder 2"/>
          <p:cNvSpPr>
            <a:spLocks noGrp="1"/>
          </p:cNvSpPr>
          <p:nvPr>
            <p:ph sz="quarter" idx="1"/>
          </p:nvPr>
        </p:nvSpPr>
        <p:spPr/>
        <p:txBody>
          <a:bodyPr/>
          <a:lstStyle/>
          <a:p>
            <a:r>
              <a:rPr lang="en-US" dirty="0" smtClean="0"/>
              <a:t>Inappropriate self-blame and guilt</a:t>
            </a:r>
          </a:p>
          <a:p>
            <a:r>
              <a:rPr lang="en-US" dirty="0" smtClean="0"/>
              <a:t>Inappropriate child blame</a:t>
            </a:r>
          </a:p>
          <a:p>
            <a:r>
              <a:rPr lang="en-US" dirty="0" err="1" smtClean="0"/>
              <a:t>Overprotectiveness</a:t>
            </a:r>
            <a:endParaRPr lang="en-US" dirty="0" smtClean="0"/>
          </a:p>
          <a:p>
            <a:r>
              <a:rPr lang="en-US" dirty="0" err="1" smtClean="0"/>
              <a:t>Overpermissiveness</a:t>
            </a:r>
            <a:endParaRPr lang="en-US" dirty="0" smtClean="0"/>
          </a:p>
          <a:p>
            <a:r>
              <a:rPr lang="en-US" dirty="0" smtClean="0"/>
              <a:t>Post Traumatic Stress Disorder/symptoms</a:t>
            </a:r>
          </a:p>
          <a:p>
            <a:r>
              <a:rPr lang="en-US" dirty="0" smtClean="0"/>
              <a:t>Anger, aggression</a:t>
            </a:r>
          </a:p>
          <a:p>
            <a:r>
              <a:rPr lang="en-US" dirty="0" smtClean="0"/>
              <a:t>Hopelessness, worry, depression</a:t>
            </a:r>
            <a:endParaRPr lang="en-US" dirty="0"/>
          </a:p>
        </p:txBody>
      </p:sp>
    </p:spTree>
    <p:extLst>
      <p:ext uri="{BB962C8B-B14F-4D97-AF65-F5344CB8AC3E}">
        <p14:creationId xmlns:p14="http://schemas.microsoft.com/office/powerpoint/2010/main" val="4277378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TFCBT</a:t>
            </a:r>
            <a:endParaRPr lang="en-US" dirty="0"/>
          </a:p>
        </p:txBody>
      </p:sp>
      <p:sp>
        <p:nvSpPr>
          <p:cNvPr id="3" name="Content Placeholder 2"/>
          <p:cNvSpPr>
            <a:spLocks noGrp="1"/>
          </p:cNvSpPr>
          <p:nvPr>
            <p:ph sz="quarter" idx="1"/>
          </p:nvPr>
        </p:nvSpPr>
        <p:spPr>
          <a:xfrm>
            <a:off x="152400" y="1600200"/>
            <a:ext cx="8763000" cy="4953000"/>
          </a:xfrm>
        </p:spPr>
        <p:txBody>
          <a:bodyPr>
            <a:normAutofit/>
          </a:bodyPr>
          <a:lstStyle/>
          <a:p>
            <a:pPr>
              <a:buNone/>
            </a:pPr>
            <a:r>
              <a:rPr lang="en-US" b="1" dirty="0" smtClean="0"/>
              <a:t>RCTs demonstrating efficacy/effectiveness of TFCBT for:</a:t>
            </a:r>
          </a:p>
          <a:p>
            <a:r>
              <a:rPr lang="en-US" dirty="0" smtClean="0"/>
              <a:t>Ages 3-18</a:t>
            </a:r>
          </a:p>
          <a:p>
            <a:r>
              <a:rPr lang="en-US" dirty="0" smtClean="0"/>
              <a:t>Boys / Girls</a:t>
            </a:r>
          </a:p>
          <a:p>
            <a:r>
              <a:rPr lang="en-US" dirty="0" smtClean="0"/>
              <a:t>Multiple racial/ethnic backgrounds</a:t>
            </a:r>
          </a:p>
          <a:p>
            <a:r>
              <a:rPr lang="en-US" dirty="0" smtClean="0"/>
              <a:t>Varying socio-economic status</a:t>
            </a:r>
          </a:p>
          <a:p>
            <a:r>
              <a:rPr lang="en-US" dirty="0" smtClean="0"/>
              <a:t>Single or multiple trauma history</a:t>
            </a:r>
          </a:p>
          <a:p>
            <a:r>
              <a:rPr lang="en-US" dirty="0" smtClean="0"/>
              <a:t>Placement with biological parents or child welfare</a:t>
            </a:r>
          </a:p>
          <a:p>
            <a:r>
              <a:rPr lang="en-US" dirty="0" smtClean="0"/>
              <a:t>Children with behavior problems</a:t>
            </a:r>
            <a:endParaRPr lang="en-US" dirty="0"/>
          </a:p>
        </p:txBody>
      </p:sp>
    </p:spTree>
    <p:extLst>
      <p:ext uri="{BB962C8B-B14F-4D97-AF65-F5344CB8AC3E}">
        <p14:creationId xmlns:p14="http://schemas.microsoft.com/office/powerpoint/2010/main" val="1233082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TFCBT is not for:</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Clients with extreme therapy-resistant behavior</a:t>
            </a:r>
          </a:p>
          <a:p>
            <a:r>
              <a:rPr lang="en-US" dirty="0" smtClean="0"/>
              <a:t>Clients with active suicidal behavior</a:t>
            </a:r>
          </a:p>
          <a:p>
            <a:r>
              <a:rPr lang="en-US" dirty="0" smtClean="0"/>
              <a:t>Clients with severe cognitive disabilities</a:t>
            </a:r>
          </a:p>
        </p:txBody>
      </p:sp>
    </p:spTree>
    <p:extLst>
      <p:ext uri="{BB962C8B-B14F-4D97-AF65-F5344CB8AC3E}">
        <p14:creationId xmlns:p14="http://schemas.microsoft.com/office/powerpoint/2010/main" val="3288288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TFCBT – </a:t>
            </a:r>
            <a:r>
              <a:rPr lang="en-US" i="1" dirty="0" smtClean="0"/>
              <a:t>A Practice!</a:t>
            </a:r>
            <a:endParaRPr lang="en-US" i="1" dirty="0"/>
          </a:p>
        </p:txBody>
      </p:sp>
      <p:sp>
        <p:nvSpPr>
          <p:cNvPr id="3" name="Content Placeholder 2"/>
          <p:cNvSpPr>
            <a:spLocks noGrp="1"/>
          </p:cNvSpPr>
          <p:nvPr>
            <p:ph sz="quarter" idx="1"/>
          </p:nvPr>
        </p:nvSpPr>
        <p:spPr/>
        <p:txBody>
          <a:bodyPr/>
          <a:lstStyle/>
          <a:p>
            <a:pPr>
              <a:lnSpc>
                <a:spcPct val="90000"/>
              </a:lnSpc>
            </a:pPr>
            <a:r>
              <a:rPr lang="en-US" b="1" dirty="0" smtClean="0"/>
              <a:t>Assessment!</a:t>
            </a:r>
          </a:p>
          <a:p>
            <a:pPr>
              <a:lnSpc>
                <a:spcPct val="90000"/>
              </a:lnSpc>
            </a:pPr>
            <a:r>
              <a:rPr lang="en-US" b="1" dirty="0" smtClean="0"/>
              <a:t>P </a:t>
            </a:r>
            <a:r>
              <a:rPr lang="en-US" dirty="0" err="1" smtClean="0"/>
              <a:t>sychoeducation</a:t>
            </a:r>
            <a:r>
              <a:rPr lang="en-US" dirty="0" smtClean="0"/>
              <a:t> and Parenting Strategies</a:t>
            </a:r>
          </a:p>
          <a:p>
            <a:pPr>
              <a:lnSpc>
                <a:spcPct val="90000"/>
              </a:lnSpc>
            </a:pPr>
            <a:r>
              <a:rPr lang="en-US" b="1" dirty="0" smtClean="0"/>
              <a:t>R </a:t>
            </a:r>
            <a:r>
              <a:rPr lang="en-US" dirty="0" err="1" smtClean="0"/>
              <a:t>elaxation</a:t>
            </a:r>
            <a:endParaRPr lang="en-US" dirty="0" smtClean="0"/>
          </a:p>
          <a:p>
            <a:pPr>
              <a:lnSpc>
                <a:spcPct val="90000"/>
              </a:lnSpc>
            </a:pPr>
            <a:r>
              <a:rPr lang="en-US" b="1" dirty="0" smtClean="0"/>
              <a:t>A </a:t>
            </a:r>
            <a:r>
              <a:rPr lang="en-US" dirty="0" err="1" smtClean="0"/>
              <a:t>ffective</a:t>
            </a:r>
            <a:r>
              <a:rPr lang="en-US" dirty="0" smtClean="0"/>
              <a:t> expression and regulation</a:t>
            </a:r>
          </a:p>
          <a:p>
            <a:pPr>
              <a:lnSpc>
                <a:spcPct val="90000"/>
              </a:lnSpc>
            </a:pPr>
            <a:r>
              <a:rPr lang="en-US" b="1" dirty="0" smtClean="0"/>
              <a:t>C </a:t>
            </a:r>
            <a:r>
              <a:rPr lang="en-US" dirty="0" err="1" smtClean="0"/>
              <a:t>ognitive</a:t>
            </a:r>
            <a:r>
              <a:rPr lang="en-US" dirty="0" smtClean="0"/>
              <a:t> coping</a:t>
            </a:r>
          </a:p>
          <a:p>
            <a:pPr>
              <a:lnSpc>
                <a:spcPct val="90000"/>
              </a:lnSpc>
            </a:pPr>
            <a:r>
              <a:rPr lang="en-US" b="1" dirty="0" smtClean="0"/>
              <a:t>T </a:t>
            </a:r>
            <a:r>
              <a:rPr lang="en-US" dirty="0" err="1" smtClean="0"/>
              <a:t>rauma</a:t>
            </a:r>
            <a:r>
              <a:rPr lang="en-US" dirty="0" smtClean="0"/>
              <a:t> narrative and processing</a:t>
            </a:r>
          </a:p>
          <a:p>
            <a:pPr>
              <a:lnSpc>
                <a:spcPct val="90000"/>
              </a:lnSpc>
            </a:pPr>
            <a:r>
              <a:rPr lang="en-US" b="1" dirty="0" smtClean="0"/>
              <a:t>I </a:t>
            </a:r>
            <a:r>
              <a:rPr lang="en-US" dirty="0" smtClean="0"/>
              <a:t>n vivo exposure</a:t>
            </a:r>
          </a:p>
          <a:p>
            <a:pPr>
              <a:lnSpc>
                <a:spcPct val="90000"/>
              </a:lnSpc>
            </a:pPr>
            <a:r>
              <a:rPr lang="en-US" b="1" dirty="0" smtClean="0"/>
              <a:t>C </a:t>
            </a:r>
            <a:r>
              <a:rPr lang="en-US" dirty="0" err="1" smtClean="0"/>
              <a:t>onjoint</a:t>
            </a:r>
            <a:r>
              <a:rPr lang="en-US" dirty="0" smtClean="0"/>
              <a:t> parent child sessions</a:t>
            </a:r>
          </a:p>
          <a:p>
            <a:pPr>
              <a:lnSpc>
                <a:spcPct val="90000"/>
              </a:lnSpc>
            </a:pPr>
            <a:r>
              <a:rPr lang="en-US" b="1" dirty="0" smtClean="0"/>
              <a:t>E </a:t>
            </a:r>
            <a:r>
              <a:rPr lang="en-US" dirty="0" err="1" smtClean="0"/>
              <a:t>nhancing</a:t>
            </a:r>
            <a:r>
              <a:rPr lang="en-US" dirty="0" smtClean="0"/>
              <a:t> personal safety and future growth</a:t>
            </a:r>
          </a:p>
          <a:p>
            <a:endParaRPr lang="en-US" dirty="0"/>
          </a:p>
        </p:txBody>
      </p:sp>
    </p:spTree>
    <p:extLst>
      <p:ext uri="{BB962C8B-B14F-4D97-AF65-F5344CB8AC3E}">
        <p14:creationId xmlns:p14="http://schemas.microsoft.com/office/powerpoint/2010/main" val="2993031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0"/>
            <a:ext cx="8510588" cy="1325563"/>
          </a:xfrm>
        </p:spPr>
        <p:txBody>
          <a:bodyPr/>
          <a:lstStyle/>
          <a:p>
            <a:r>
              <a:rPr lang="en-US" sz="4000"/>
              <a:t>Trauma-focused </a:t>
            </a:r>
            <a:br>
              <a:rPr lang="en-US" sz="4000"/>
            </a:br>
            <a:r>
              <a:rPr lang="en-US" sz="4000"/>
              <a:t>Cognitive Behavioral Therapy</a:t>
            </a:r>
          </a:p>
        </p:txBody>
      </p:sp>
      <p:sp>
        <p:nvSpPr>
          <p:cNvPr id="50179" name="Oval 3"/>
          <p:cNvSpPr>
            <a:spLocks noChangeArrowheads="1"/>
          </p:cNvSpPr>
          <p:nvPr/>
        </p:nvSpPr>
        <p:spPr bwMode="auto">
          <a:xfrm>
            <a:off x="685800" y="1676400"/>
            <a:ext cx="3581400" cy="3200400"/>
          </a:xfrm>
          <a:prstGeom prst="ellipse">
            <a:avLst/>
          </a:prstGeom>
          <a:noFill/>
          <a:ln w="9525">
            <a:solidFill>
              <a:schemeClr val="tx1"/>
            </a:solidFill>
            <a:round/>
            <a:headEnd/>
            <a:tailEnd/>
          </a:ln>
          <a:effectLst/>
        </p:spPr>
        <p:txBody>
          <a:bodyPr wrap="none" anchor="ctr"/>
          <a:lstStyle/>
          <a:p>
            <a:pPr algn="ctr"/>
            <a:endParaRPr lang="en-US" sz="1400" b="1" u="sng">
              <a:latin typeface="Arial" charset="0"/>
            </a:endParaRPr>
          </a:p>
        </p:txBody>
      </p:sp>
      <p:sp>
        <p:nvSpPr>
          <p:cNvPr id="50180" name="Oval 4"/>
          <p:cNvSpPr>
            <a:spLocks noChangeArrowheads="1"/>
          </p:cNvSpPr>
          <p:nvPr/>
        </p:nvSpPr>
        <p:spPr bwMode="auto">
          <a:xfrm>
            <a:off x="4800600" y="1600200"/>
            <a:ext cx="3276600" cy="3200400"/>
          </a:xfrm>
          <a:prstGeom prst="ellipse">
            <a:avLst/>
          </a:prstGeom>
          <a:noFill/>
          <a:ln w="9525">
            <a:solidFill>
              <a:schemeClr val="tx1"/>
            </a:solidFill>
            <a:round/>
            <a:headEnd/>
            <a:tailEnd/>
          </a:ln>
          <a:effectLst/>
        </p:spPr>
        <p:txBody>
          <a:bodyPr wrap="none" anchor="ctr"/>
          <a:lstStyle/>
          <a:p>
            <a:endParaRPr lang="en-US"/>
          </a:p>
        </p:txBody>
      </p:sp>
      <p:sp>
        <p:nvSpPr>
          <p:cNvPr id="50181" name="Oval 5"/>
          <p:cNvSpPr>
            <a:spLocks noChangeArrowheads="1"/>
          </p:cNvSpPr>
          <p:nvPr/>
        </p:nvSpPr>
        <p:spPr bwMode="auto">
          <a:xfrm>
            <a:off x="3124200" y="3886200"/>
            <a:ext cx="2895600" cy="2819400"/>
          </a:xfrm>
          <a:prstGeom prst="ellipse">
            <a:avLst/>
          </a:prstGeom>
          <a:noFill/>
          <a:ln w="9525">
            <a:solidFill>
              <a:schemeClr val="tx1"/>
            </a:solidFill>
            <a:round/>
            <a:headEnd/>
            <a:tailEnd/>
          </a:ln>
          <a:effectLst/>
        </p:spPr>
        <p:txBody>
          <a:bodyPr wrap="none" anchor="ctr"/>
          <a:lstStyle/>
          <a:p>
            <a:endParaRPr lang="en-US"/>
          </a:p>
        </p:txBody>
      </p:sp>
      <p:sp>
        <p:nvSpPr>
          <p:cNvPr id="50182" name="Text Box 6"/>
          <p:cNvSpPr txBox="1">
            <a:spLocks noChangeArrowheads="1"/>
          </p:cNvSpPr>
          <p:nvPr/>
        </p:nvSpPr>
        <p:spPr bwMode="auto">
          <a:xfrm>
            <a:off x="914400" y="1828800"/>
            <a:ext cx="2895600" cy="3108543"/>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Child’s Treatment</a:t>
            </a:r>
          </a:p>
          <a:p>
            <a:pPr algn="ctr"/>
            <a:r>
              <a:rPr lang="en-US" sz="1400" dirty="0">
                <a:latin typeface="Arial" charset="0"/>
              </a:rPr>
              <a:t>Coping Skills Training:</a:t>
            </a:r>
          </a:p>
          <a:p>
            <a:pPr algn="ctr"/>
            <a:r>
              <a:rPr lang="en-US" sz="1400" dirty="0">
                <a:latin typeface="Arial" charset="0"/>
              </a:rPr>
              <a:t>Emotional Expression</a:t>
            </a:r>
          </a:p>
          <a:p>
            <a:pPr algn="ctr"/>
            <a:r>
              <a:rPr lang="en-US" sz="1400" dirty="0">
                <a:latin typeface="Arial" charset="0"/>
              </a:rPr>
              <a:t>Cognitive Coping</a:t>
            </a:r>
          </a:p>
          <a:p>
            <a:pPr algn="ctr"/>
            <a:r>
              <a:rPr lang="en-US" sz="1400" dirty="0">
                <a:latin typeface="Arial" charset="0"/>
              </a:rPr>
              <a:t>Relaxation</a:t>
            </a:r>
          </a:p>
          <a:p>
            <a:pPr algn="ctr"/>
            <a:endParaRPr lang="en-US" sz="1400" dirty="0">
              <a:latin typeface="Arial" charset="0"/>
            </a:endParaRPr>
          </a:p>
          <a:p>
            <a:pPr algn="ctr"/>
            <a:r>
              <a:rPr lang="en-US" sz="1400" dirty="0">
                <a:latin typeface="Arial" charset="0"/>
              </a:rPr>
              <a:t>Gradual Exposure &amp; Processing</a:t>
            </a:r>
          </a:p>
          <a:p>
            <a:pPr algn="ctr"/>
            <a:endParaRPr lang="en-US" sz="1400" dirty="0">
              <a:latin typeface="Arial" charset="0"/>
            </a:endParaRPr>
          </a:p>
          <a:p>
            <a:pPr algn="ctr"/>
            <a:r>
              <a:rPr lang="en-US" sz="1400" dirty="0">
                <a:latin typeface="Arial" charset="0"/>
              </a:rPr>
              <a:t>Education:</a:t>
            </a:r>
          </a:p>
          <a:p>
            <a:pPr algn="ctr"/>
            <a:r>
              <a:rPr lang="en-US" sz="1400" dirty="0">
                <a:latin typeface="Arial" charset="0"/>
              </a:rPr>
              <a:t>Child Sexual Abuse</a:t>
            </a:r>
          </a:p>
          <a:p>
            <a:pPr algn="ctr"/>
            <a:r>
              <a:rPr lang="en-US" sz="1400" dirty="0">
                <a:latin typeface="Arial" charset="0"/>
              </a:rPr>
              <a:t>Healthy Sexuality</a:t>
            </a:r>
          </a:p>
          <a:p>
            <a:pPr algn="ctr"/>
            <a:r>
              <a:rPr lang="en-US" sz="1400" dirty="0">
                <a:latin typeface="Arial" charset="0"/>
              </a:rPr>
              <a:t>Personal Safety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3" name="Text Box 7"/>
          <p:cNvSpPr txBox="1">
            <a:spLocks noChangeArrowheads="1"/>
          </p:cNvSpPr>
          <p:nvPr/>
        </p:nvSpPr>
        <p:spPr bwMode="auto">
          <a:xfrm>
            <a:off x="5029200" y="1905000"/>
            <a:ext cx="2819400" cy="2677656"/>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Caregiver’s Treatment</a:t>
            </a:r>
          </a:p>
          <a:p>
            <a:pPr algn="ctr"/>
            <a:r>
              <a:rPr lang="en-US" sz="1400" dirty="0">
                <a:latin typeface="Arial" charset="0"/>
              </a:rPr>
              <a:t>Coping Skills Training:</a:t>
            </a:r>
          </a:p>
          <a:p>
            <a:pPr algn="ctr"/>
            <a:r>
              <a:rPr lang="en-US" sz="1400" dirty="0">
                <a:latin typeface="Arial" charset="0"/>
              </a:rPr>
              <a:t>Emotional Expression</a:t>
            </a:r>
          </a:p>
          <a:p>
            <a:pPr algn="ctr"/>
            <a:r>
              <a:rPr lang="en-US" sz="1400" dirty="0">
                <a:latin typeface="Arial" charset="0"/>
              </a:rPr>
              <a:t>Cognitive Coping</a:t>
            </a:r>
          </a:p>
          <a:p>
            <a:pPr algn="ctr"/>
            <a:r>
              <a:rPr lang="en-US" sz="1400" dirty="0">
                <a:latin typeface="Arial" charset="0"/>
              </a:rPr>
              <a:t>Relaxation</a:t>
            </a:r>
          </a:p>
          <a:p>
            <a:pPr algn="ctr"/>
            <a:endParaRPr lang="en-US" sz="1400" dirty="0">
              <a:latin typeface="Arial" charset="0"/>
            </a:endParaRPr>
          </a:p>
          <a:p>
            <a:pPr algn="ctr"/>
            <a:r>
              <a:rPr lang="en-US" sz="1400" dirty="0">
                <a:latin typeface="Arial" charset="0"/>
              </a:rPr>
              <a:t>Gradual Exposure &amp; Processing</a:t>
            </a:r>
          </a:p>
          <a:p>
            <a:pPr algn="ctr"/>
            <a:endParaRPr lang="en-US" sz="1400" dirty="0">
              <a:latin typeface="Arial" charset="0"/>
            </a:endParaRPr>
          </a:p>
          <a:p>
            <a:pPr algn="ctr"/>
            <a:r>
              <a:rPr lang="en-US" sz="1400" dirty="0">
                <a:latin typeface="Arial" charset="0"/>
              </a:rPr>
              <a:t>Education (like child sessions)</a:t>
            </a:r>
          </a:p>
          <a:p>
            <a:pPr algn="ctr"/>
            <a:r>
              <a:rPr lang="en-US" sz="1400" b="1" dirty="0">
                <a:latin typeface="Arial" charset="0"/>
              </a:rPr>
              <a:t>Behavior Management</a:t>
            </a:r>
            <a:r>
              <a:rPr lang="en-US" sz="1400" dirty="0">
                <a:latin typeface="Arial" charset="0"/>
              </a:rPr>
              <a:t>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4" name="Text Box 8"/>
          <p:cNvSpPr txBox="1">
            <a:spLocks noChangeArrowheads="1"/>
          </p:cNvSpPr>
          <p:nvPr/>
        </p:nvSpPr>
        <p:spPr bwMode="auto">
          <a:xfrm>
            <a:off x="3124200" y="4343400"/>
            <a:ext cx="2895600" cy="2031325"/>
          </a:xfrm>
          <a:prstGeom prst="rect">
            <a:avLst/>
          </a:prstGeom>
          <a:noFill/>
          <a:ln w="9525">
            <a:noFill/>
            <a:miter lim="800000"/>
            <a:headEnd/>
            <a:tailEnd/>
          </a:ln>
          <a:effectLst/>
        </p:spPr>
        <p:txBody>
          <a:bodyPr>
            <a:spAutoFit/>
          </a:bodyPr>
          <a:lstStyle/>
          <a:p>
            <a:pPr algn="ctr"/>
            <a:r>
              <a:rPr lang="en-US" sz="1400" b="1" u="sng" dirty="0">
                <a:solidFill>
                  <a:srgbClr val="FF0000"/>
                </a:solidFill>
                <a:latin typeface="Arial" charset="0"/>
              </a:rPr>
              <a:t>Joint Sessions</a:t>
            </a:r>
          </a:p>
          <a:p>
            <a:pPr algn="ctr"/>
            <a:r>
              <a:rPr lang="en-US" sz="1400" dirty="0">
                <a:latin typeface="Arial" charset="0"/>
              </a:rPr>
              <a:t>Coping Skills Exercises</a:t>
            </a:r>
          </a:p>
          <a:p>
            <a:pPr algn="ctr"/>
            <a:r>
              <a:rPr lang="en-US" sz="1400" dirty="0">
                <a:latin typeface="Arial" charset="0"/>
              </a:rPr>
              <a:t>Gradual Exposure &amp; Processing</a:t>
            </a:r>
          </a:p>
          <a:p>
            <a:pPr algn="ctr"/>
            <a:r>
              <a:rPr lang="en-US" sz="1400" dirty="0">
                <a:latin typeface="Arial" charset="0"/>
              </a:rPr>
              <a:t>Education Regarding Sexuality</a:t>
            </a:r>
          </a:p>
          <a:p>
            <a:pPr algn="ctr"/>
            <a:r>
              <a:rPr lang="en-US" sz="1400" dirty="0">
                <a:latin typeface="Arial" charset="0"/>
              </a:rPr>
              <a:t>and Sexual Abuse</a:t>
            </a:r>
          </a:p>
          <a:p>
            <a:pPr algn="ctr"/>
            <a:r>
              <a:rPr lang="en-US" sz="1400" dirty="0">
                <a:latin typeface="Arial" charset="0"/>
              </a:rPr>
              <a:t>Personal Safety Skills</a:t>
            </a:r>
          </a:p>
          <a:p>
            <a:pPr algn="ctr"/>
            <a:r>
              <a:rPr lang="en-US" sz="1400" dirty="0">
                <a:latin typeface="Arial" charset="0"/>
              </a:rPr>
              <a:t>Family Sessions </a:t>
            </a:r>
            <a:endParaRPr lang="en-US" sz="1400" b="1" dirty="0">
              <a:latin typeface="Arial" charset="0"/>
            </a:endParaRPr>
          </a:p>
          <a:p>
            <a:pPr algn="ctr"/>
            <a:endParaRPr lang="en-US" sz="1400" b="1" dirty="0">
              <a:latin typeface="Arial" charset="0"/>
            </a:endParaRPr>
          </a:p>
          <a:p>
            <a:pPr algn="ctr"/>
            <a:r>
              <a:rPr lang="en-US" sz="1400" b="1" dirty="0">
                <a:latin typeface="Arial" charset="0"/>
              </a:rPr>
              <a:t>	</a:t>
            </a:r>
            <a:endParaRPr lang="en-US" sz="1400" dirty="0">
              <a:latin typeface="Arial" charset="0"/>
            </a:endParaRPr>
          </a:p>
        </p:txBody>
      </p:sp>
      <p:sp>
        <p:nvSpPr>
          <p:cNvPr id="50185" name="Text Box 9"/>
          <p:cNvSpPr txBox="1">
            <a:spLocks noChangeArrowheads="1"/>
          </p:cNvSpPr>
          <p:nvPr/>
        </p:nvSpPr>
        <p:spPr bwMode="auto">
          <a:xfrm>
            <a:off x="304800" y="6019800"/>
            <a:ext cx="2819400" cy="304800"/>
          </a:xfrm>
          <a:prstGeom prst="rect">
            <a:avLst/>
          </a:prstGeom>
          <a:noFill/>
          <a:ln w="9525">
            <a:noFill/>
            <a:miter lim="800000"/>
            <a:headEnd/>
            <a:tailEnd/>
          </a:ln>
          <a:effectLst/>
        </p:spPr>
        <p:txBody>
          <a:bodyPr>
            <a:spAutoFit/>
          </a:bodyPr>
          <a:lstStyle/>
          <a:p>
            <a:pPr>
              <a:spcBef>
                <a:spcPct val="50000"/>
              </a:spcBef>
            </a:pPr>
            <a:r>
              <a:rPr lang="en-US" sz="1400">
                <a:latin typeface="Arial" charset="0"/>
              </a:rPr>
              <a:t>From Deblinger &amp; Heflin (1996)</a:t>
            </a:r>
          </a:p>
        </p:txBody>
      </p:sp>
    </p:spTree>
    <p:extLst>
      <p:ext uri="{BB962C8B-B14F-4D97-AF65-F5344CB8AC3E}">
        <p14:creationId xmlns:p14="http://schemas.microsoft.com/office/powerpoint/2010/main" val="2524142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2" name="Object 4"/>
          <p:cNvGraphicFramePr>
            <a:graphicFrameLocks noChangeAspect="1"/>
          </p:cNvGraphicFramePr>
          <p:nvPr/>
        </p:nvGraphicFramePr>
        <p:xfrm>
          <a:off x="609600" y="533400"/>
          <a:ext cx="7772400" cy="5562600"/>
        </p:xfrm>
        <a:graphic>
          <a:graphicData uri="http://schemas.openxmlformats.org/presentationml/2006/ole">
            <mc:AlternateContent xmlns:mc="http://schemas.openxmlformats.org/markup-compatibility/2006">
              <mc:Choice xmlns:v="urn:schemas-microsoft-com:vml" Requires="v">
                <p:oleObj spid="_x0000_s2055" name="Presentation" r:id="rId3" imgW="4571823" imgH="3428995" progId="PowerPoint.Show.8">
                  <p:embed/>
                </p:oleObj>
              </mc:Choice>
              <mc:Fallback>
                <p:oleObj name="Presentation" r:id="rId3" imgW="4571823" imgH="3428995"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7772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6808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sz="quarter" idx="1"/>
          </p:nvPr>
        </p:nvSpPr>
        <p:spPr>
          <a:xfrm>
            <a:off x="228600" y="1600200"/>
            <a:ext cx="8537448" cy="4953000"/>
          </a:xfrm>
        </p:spPr>
        <p:txBody>
          <a:bodyPr>
            <a:normAutofit fontScale="85000" lnSpcReduction="20000"/>
          </a:bodyPr>
          <a:lstStyle/>
          <a:p>
            <a:pPr>
              <a:lnSpc>
                <a:spcPct val="90000"/>
              </a:lnSpc>
              <a:buFont typeface="Wingdings" pitchFamily="2" charset="2"/>
              <a:buNone/>
            </a:pPr>
            <a:r>
              <a:rPr lang="en-US" b="1" dirty="0" smtClean="0"/>
              <a:t>Goal: Identify trauma history and presence of trauma-related symptoms. </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1) Trauma History</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2) Internalizing</a:t>
            </a:r>
          </a:p>
          <a:p>
            <a:pPr>
              <a:lnSpc>
                <a:spcPct val="90000"/>
              </a:lnSpc>
              <a:buFont typeface="Wingdings" pitchFamily="2" charset="2"/>
              <a:buNone/>
            </a:pPr>
            <a:r>
              <a:rPr lang="en-US" dirty="0" smtClean="0"/>
              <a:t>3) Externalizing</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4) Avoidance</a:t>
            </a:r>
          </a:p>
          <a:p>
            <a:pPr>
              <a:lnSpc>
                <a:spcPct val="90000"/>
              </a:lnSpc>
              <a:buFont typeface="Wingdings" pitchFamily="2" charset="2"/>
              <a:buNone/>
            </a:pPr>
            <a:r>
              <a:rPr lang="en-US" dirty="0" smtClean="0"/>
              <a:t>5) Re-experiencing</a:t>
            </a:r>
          </a:p>
          <a:p>
            <a:pPr>
              <a:lnSpc>
                <a:spcPct val="90000"/>
              </a:lnSpc>
              <a:buFont typeface="Wingdings" pitchFamily="2" charset="2"/>
              <a:buNone/>
            </a:pPr>
            <a:r>
              <a:rPr lang="en-US" dirty="0" smtClean="0"/>
              <a:t>6) </a:t>
            </a:r>
            <a:r>
              <a:rPr lang="en-US" dirty="0" err="1" smtClean="0"/>
              <a:t>Hyperarousal</a:t>
            </a:r>
            <a:endParaRPr lang="en-US" dirty="0" smtClean="0"/>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7) Interference with daily functioning</a:t>
            </a:r>
          </a:p>
          <a:p>
            <a:endParaRPr lang="en-US" dirty="0"/>
          </a:p>
        </p:txBody>
      </p:sp>
      <p:pic>
        <p:nvPicPr>
          <p:cNvPr id="3077" name="Picture 5"/>
          <p:cNvPicPr>
            <a:picLocks noChangeAspect="1" noChangeArrowheads="1"/>
          </p:cNvPicPr>
          <p:nvPr/>
        </p:nvPicPr>
        <p:blipFill>
          <a:blip r:embed="rId2" cstate="print"/>
          <a:srcRect/>
          <a:stretch>
            <a:fillRect/>
          </a:stretch>
        </p:blipFill>
        <p:spPr bwMode="auto">
          <a:xfrm>
            <a:off x="3200400" y="2286000"/>
            <a:ext cx="5030535" cy="2600325"/>
          </a:xfrm>
          <a:prstGeom prst="rect">
            <a:avLst/>
          </a:prstGeom>
          <a:noFill/>
          <a:ln w="9525">
            <a:noFill/>
            <a:miter lim="800000"/>
            <a:headEnd/>
            <a:tailEnd/>
          </a:ln>
        </p:spPr>
      </p:pic>
    </p:spTree>
    <p:extLst>
      <p:ext uri="{BB962C8B-B14F-4D97-AF65-F5344CB8AC3E}">
        <p14:creationId xmlns:p14="http://schemas.microsoft.com/office/powerpoint/2010/main" val="49934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Psychoeducation</a:t>
            </a:r>
            <a:endParaRPr lang="en-US" dirty="0"/>
          </a:p>
        </p:txBody>
      </p:sp>
      <p:sp>
        <p:nvSpPr>
          <p:cNvPr id="3" name="Content Placeholder 2"/>
          <p:cNvSpPr>
            <a:spLocks noGrp="1"/>
          </p:cNvSpPr>
          <p:nvPr>
            <p:ph sz="quarter" idx="1"/>
          </p:nvPr>
        </p:nvSpPr>
        <p:spPr/>
        <p:txBody>
          <a:bodyPr/>
          <a:lstStyle/>
          <a:p>
            <a:pPr>
              <a:buNone/>
            </a:pPr>
            <a:r>
              <a:rPr lang="en-US" b="1" dirty="0" smtClean="0"/>
              <a:t>Goal: Normalize symptoms, validate experience and reactions, instill hope for recovery.</a:t>
            </a:r>
            <a:r>
              <a:rPr lang="en-US" dirty="0" smtClean="0"/>
              <a:t> </a:t>
            </a:r>
          </a:p>
          <a:p>
            <a:pPr>
              <a:buNone/>
            </a:pPr>
            <a:endParaRPr lang="en-US" dirty="0" smtClean="0"/>
          </a:p>
          <a:p>
            <a:pPr marL="514350" indent="-514350">
              <a:buAutoNum type="arabicParenR"/>
            </a:pPr>
            <a:r>
              <a:rPr lang="en-US" dirty="0" smtClean="0"/>
              <a:t>What is trauma?</a:t>
            </a:r>
          </a:p>
          <a:p>
            <a:pPr marL="514350" indent="-514350">
              <a:buAutoNum type="arabicParenR"/>
            </a:pPr>
            <a:r>
              <a:rPr lang="en-US" dirty="0" smtClean="0"/>
              <a:t>What is PTSD?</a:t>
            </a:r>
          </a:p>
          <a:p>
            <a:pPr marL="514350" indent="-514350">
              <a:buAutoNum type="arabicParenR"/>
            </a:pPr>
            <a:r>
              <a:rPr lang="en-US" dirty="0" smtClean="0"/>
              <a:t>What is TFCBT?</a:t>
            </a:r>
            <a:endParaRPr lang="en-US" dirty="0"/>
          </a:p>
        </p:txBody>
      </p:sp>
      <p:pic>
        <p:nvPicPr>
          <p:cNvPr id="4" name="Picture 5" descr="teacher"/>
          <p:cNvPicPr>
            <a:picLocks noChangeAspect="1" noChangeArrowheads="1"/>
          </p:cNvPicPr>
          <p:nvPr/>
        </p:nvPicPr>
        <p:blipFill>
          <a:blip r:embed="rId2" cstate="print"/>
          <a:srcRect/>
          <a:stretch>
            <a:fillRect/>
          </a:stretch>
        </p:blipFill>
        <p:spPr bwMode="auto">
          <a:xfrm>
            <a:off x="4724400" y="2667000"/>
            <a:ext cx="3854088" cy="4038600"/>
          </a:xfrm>
          <a:prstGeom prst="rect">
            <a:avLst/>
          </a:prstGeom>
          <a:noFill/>
          <a:ln w="9525">
            <a:noFill/>
            <a:miter lim="800000"/>
            <a:headEnd/>
            <a:tailEnd/>
          </a:ln>
        </p:spPr>
      </p:pic>
    </p:spTree>
    <p:extLst>
      <p:ext uri="{BB962C8B-B14F-4D97-AF65-F5344CB8AC3E}">
        <p14:creationId xmlns:p14="http://schemas.microsoft.com/office/powerpoint/2010/main" val="213242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174C68-262D-4AC4-A3A8-17C551E8861C}" type="slidenum">
              <a:rPr lang="en-US" smtClean="0">
                <a:solidFill>
                  <a:schemeClr val="bg1"/>
                </a:solidFill>
                <a:latin typeface="Verdana" pitchFamily="34" charset="0"/>
              </a:rPr>
              <a:pPr eaLnBrk="1" hangingPunct="1"/>
              <a:t>5</a:t>
            </a:fld>
            <a:endParaRPr lang="en-US" smtClean="0">
              <a:solidFill>
                <a:schemeClr val="bg1"/>
              </a:solidFill>
              <a:latin typeface="Verdana" pitchFamily="34" charset="0"/>
            </a:endParaRPr>
          </a:p>
        </p:txBody>
      </p:sp>
      <p:sp>
        <p:nvSpPr>
          <p:cNvPr id="19461" name="Rectangle 2"/>
          <p:cNvSpPr>
            <a:spLocks noGrp="1" noChangeArrowheads="1"/>
          </p:cNvSpPr>
          <p:nvPr>
            <p:ph type="title"/>
          </p:nvPr>
        </p:nvSpPr>
        <p:spPr/>
        <p:txBody>
          <a:bodyPr>
            <a:normAutofit fontScale="90000"/>
          </a:bodyPr>
          <a:lstStyle/>
          <a:p>
            <a:r>
              <a:rPr lang="en-US" smtClean="0"/>
              <a:t>Definitions of Child Abuse &amp; Neglect</a:t>
            </a:r>
          </a:p>
        </p:txBody>
      </p:sp>
      <p:sp>
        <p:nvSpPr>
          <p:cNvPr id="19462" name="Rectangle 3"/>
          <p:cNvSpPr>
            <a:spLocks noGrp="1" noChangeArrowheads="1"/>
          </p:cNvSpPr>
          <p:nvPr>
            <p:ph type="body" idx="1"/>
          </p:nvPr>
        </p:nvSpPr>
        <p:spPr/>
        <p:txBody>
          <a:bodyPr/>
          <a:lstStyle/>
          <a:p>
            <a:r>
              <a:rPr lang="en-US" smtClean="0"/>
              <a:t>Sexual Abuse</a:t>
            </a:r>
          </a:p>
          <a:p>
            <a:pPr lvl="1"/>
            <a:r>
              <a:rPr lang="en-US" smtClean="0"/>
              <a:t>Defined as adult’s or older child’s use of a child for sexual gratification</a:t>
            </a:r>
          </a:p>
          <a:p>
            <a:pPr lvl="1"/>
            <a:r>
              <a:rPr lang="en-US" smtClean="0"/>
              <a:t>Includes:</a:t>
            </a:r>
          </a:p>
          <a:p>
            <a:pPr lvl="2"/>
            <a:r>
              <a:rPr lang="en-US" smtClean="0"/>
              <a:t> Contact </a:t>
            </a:r>
          </a:p>
          <a:p>
            <a:pPr lvl="3"/>
            <a:r>
              <a:rPr lang="en-US" smtClean="0"/>
              <a:t>Touching, intercourse </a:t>
            </a:r>
          </a:p>
          <a:p>
            <a:pPr lvl="2"/>
            <a:r>
              <a:rPr lang="en-US" smtClean="0"/>
              <a:t>Non-contact </a:t>
            </a:r>
          </a:p>
          <a:p>
            <a:pPr lvl="3"/>
            <a:r>
              <a:rPr lang="en-US" smtClean="0"/>
              <a:t>Indecent exposure, pornography</a:t>
            </a:r>
          </a:p>
        </p:txBody>
      </p:sp>
    </p:spTree>
    <p:extLst>
      <p:ext uri="{BB962C8B-B14F-4D97-AF65-F5344CB8AC3E}">
        <p14:creationId xmlns:p14="http://schemas.microsoft.com/office/powerpoint/2010/main" val="1969283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a:t>
            </a:r>
            <a:endParaRPr lang="en-US" dirty="0"/>
          </a:p>
        </p:txBody>
      </p:sp>
      <p:sp>
        <p:nvSpPr>
          <p:cNvPr id="3" name="Content Placeholder 2"/>
          <p:cNvSpPr>
            <a:spLocks noGrp="1"/>
          </p:cNvSpPr>
          <p:nvPr>
            <p:ph sz="quarter" idx="1"/>
          </p:nvPr>
        </p:nvSpPr>
        <p:spPr>
          <a:xfrm>
            <a:off x="304800" y="1600200"/>
            <a:ext cx="8461248" cy="4800600"/>
          </a:xfrm>
        </p:spPr>
        <p:txBody>
          <a:bodyPr>
            <a:normAutofit fontScale="77500" lnSpcReduction="20000"/>
          </a:bodyPr>
          <a:lstStyle/>
          <a:p>
            <a:pPr>
              <a:buNone/>
            </a:pPr>
            <a:r>
              <a:rPr lang="en-US" b="1" dirty="0" smtClean="0"/>
              <a:t>Goal: Support caregivers to reduce their own stress/anxiety, improve the child-adult relationship, help the caregiver support the child’s recovery.</a:t>
            </a:r>
          </a:p>
          <a:p>
            <a:pPr>
              <a:buNone/>
            </a:pPr>
            <a:endParaRPr lang="en-US" dirty="0" smtClean="0"/>
          </a:p>
          <a:p>
            <a:pPr marL="514350" indent="-514350">
              <a:buAutoNum type="arabicParenR"/>
            </a:pPr>
            <a:r>
              <a:rPr lang="en-US" b="1" dirty="0" smtClean="0"/>
              <a:t>Praise</a:t>
            </a:r>
          </a:p>
          <a:p>
            <a:pPr marL="514350" indent="-514350">
              <a:buAutoNum type="arabicParenR"/>
            </a:pPr>
            <a:r>
              <a:rPr lang="en-US" b="1" dirty="0" smtClean="0"/>
              <a:t>Rewards</a:t>
            </a:r>
          </a:p>
          <a:p>
            <a:pPr marL="514350" indent="-514350">
              <a:buAutoNum type="arabicParenR"/>
            </a:pPr>
            <a:r>
              <a:rPr lang="en-US" b="1" dirty="0" smtClean="0"/>
              <a:t>Active Ignoring</a:t>
            </a:r>
          </a:p>
          <a:p>
            <a:pPr marL="514350" indent="-514350">
              <a:buAutoNum type="arabicParenR"/>
            </a:pPr>
            <a:r>
              <a:rPr lang="en-US" b="1" dirty="0" smtClean="0"/>
              <a:t>Time Out</a:t>
            </a:r>
          </a:p>
          <a:p>
            <a:pPr marL="514350" indent="-514350">
              <a:buNone/>
            </a:pPr>
            <a:endParaRPr lang="en-US" dirty="0" smtClean="0"/>
          </a:p>
          <a:p>
            <a:pPr marL="514350" indent="-514350">
              <a:buNone/>
            </a:pPr>
            <a:r>
              <a:rPr lang="en-US" dirty="0" smtClean="0"/>
              <a:t>Specific for kids with PTSD:</a:t>
            </a:r>
          </a:p>
          <a:p>
            <a:pPr marL="514350" indent="-514350"/>
            <a:r>
              <a:rPr lang="en-US" dirty="0" smtClean="0"/>
              <a:t>Confidence in limit-setting</a:t>
            </a:r>
          </a:p>
          <a:p>
            <a:pPr marL="514350" indent="-514350"/>
            <a:r>
              <a:rPr lang="en-US" dirty="0" smtClean="0"/>
              <a:t>Not reinforcing avoidance</a:t>
            </a:r>
          </a:p>
          <a:p>
            <a:pPr marL="514350" indent="-514350"/>
            <a:r>
              <a:rPr lang="en-US" dirty="0" smtClean="0"/>
              <a:t>Coping coaching</a:t>
            </a:r>
          </a:p>
          <a:p>
            <a:pPr marL="514350" indent="-514350"/>
            <a:endParaRPr lang="en-US" dirty="0" smtClean="0"/>
          </a:p>
        </p:txBody>
      </p:sp>
    </p:spTree>
    <p:extLst>
      <p:ext uri="{BB962C8B-B14F-4D97-AF65-F5344CB8AC3E}">
        <p14:creationId xmlns:p14="http://schemas.microsoft.com/office/powerpoint/2010/main" val="289525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b="1" dirty="0" smtClean="0"/>
              <a:t>Goal: Create “tool box” that the client can use in his/her own environment to manage symptoms.</a:t>
            </a:r>
          </a:p>
          <a:p>
            <a:pPr>
              <a:buNone/>
            </a:pPr>
            <a:endParaRPr lang="en-US" dirty="0" smtClean="0"/>
          </a:p>
          <a:p>
            <a:pPr>
              <a:buNone/>
            </a:pPr>
            <a:endParaRPr lang="en-US" dirty="0" smtClean="0"/>
          </a:p>
          <a:p>
            <a:pPr>
              <a:buNone/>
            </a:pPr>
            <a:r>
              <a:rPr lang="en-US" dirty="0" smtClean="0"/>
              <a:t>Relaxation is not just progressive muscle relaxation and deep breathing…</a:t>
            </a:r>
          </a:p>
          <a:p>
            <a:endParaRPr lang="en-US" dirty="0" smtClean="0"/>
          </a:p>
          <a:p>
            <a:r>
              <a:rPr lang="en-US" dirty="0" smtClean="0"/>
              <a:t>What do you do to relax?</a:t>
            </a:r>
          </a:p>
          <a:p>
            <a:endParaRPr lang="en-US" dirty="0" smtClean="0"/>
          </a:p>
          <a:p>
            <a:r>
              <a:rPr lang="en-US" dirty="0" smtClean="0"/>
              <a:t>Relaxation vs. Distress Tolerance</a:t>
            </a:r>
            <a:endParaRPr lang="en-US" dirty="0"/>
          </a:p>
        </p:txBody>
      </p:sp>
    </p:spTree>
    <p:extLst>
      <p:ext uri="{BB962C8B-B14F-4D97-AF65-F5344CB8AC3E}">
        <p14:creationId xmlns:p14="http://schemas.microsoft.com/office/powerpoint/2010/main" val="3185123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Regulation</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b="1" dirty="0" smtClean="0"/>
              <a:t>Goal: Normalize multiple conflicting feelings, teach varying levels of feelings, teach vocabulary for talking about traumatic events competently.</a:t>
            </a:r>
          </a:p>
          <a:p>
            <a:endParaRPr lang="en-US" dirty="0" smtClean="0"/>
          </a:p>
          <a:p>
            <a:endParaRPr lang="en-US" dirty="0" smtClean="0"/>
          </a:p>
          <a:p>
            <a:r>
              <a:rPr lang="en-US" dirty="0" smtClean="0"/>
              <a:t>Feelings Education (what </a:t>
            </a:r>
            <a:r>
              <a:rPr lang="en-US" u="sng" dirty="0" smtClean="0"/>
              <a:t>are</a:t>
            </a:r>
            <a:r>
              <a:rPr lang="en-US" dirty="0" smtClean="0"/>
              <a:t> emotions?)</a:t>
            </a:r>
          </a:p>
          <a:p>
            <a:r>
              <a:rPr lang="en-US" dirty="0" smtClean="0"/>
              <a:t>Connecting feelings to traumatic or difficult events</a:t>
            </a:r>
          </a:p>
          <a:p>
            <a:r>
              <a:rPr lang="en-US" dirty="0" smtClean="0"/>
              <a:t>Feelings thermometers</a:t>
            </a:r>
          </a:p>
          <a:p>
            <a:r>
              <a:rPr lang="en-US" dirty="0" smtClean="0"/>
              <a:t>Learning self-soothing techniques</a:t>
            </a:r>
          </a:p>
          <a:p>
            <a:endParaRPr lang="en-US" dirty="0"/>
          </a:p>
        </p:txBody>
      </p:sp>
    </p:spTree>
    <p:extLst>
      <p:ext uri="{BB962C8B-B14F-4D97-AF65-F5344CB8AC3E}">
        <p14:creationId xmlns:p14="http://schemas.microsoft.com/office/powerpoint/2010/main" val="1114983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Coping</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3200" b="1" dirty="0" smtClean="0"/>
              <a:t>Goal:</a:t>
            </a:r>
          </a:p>
          <a:p>
            <a:r>
              <a:rPr lang="en-US" sz="3200" u="sng" dirty="0" smtClean="0"/>
              <a:t>Essential</a:t>
            </a:r>
            <a:r>
              <a:rPr lang="en-US" sz="3200" dirty="0" smtClean="0"/>
              <a:t> to help clients/families evaluate the ways in which trauma changed their thinking and correct distorted thoughts.</a:t>
            </a:r>
          </a:p>
          <a:p>
            <a:r>
              <a:rPr lang="en-US" sz="3200" dirty="0" smtClean="0"/>
              <a:t>Make sure clients don’t define themselves by their traumatic experiences.</a:t>
            </a:r>
            <a:br>
              <a:rPr lang="en-US" sz="3200" dirty="0" smtClean="0"/>
            </a:br>
            <a:endParaRPr lang="en-US" sz="3200" dirty="0" smtClean="0"/>
          </a:p>
          <a:p>
            <a:pPr algn="ctr">
              <a:buFont typeface="Wingdings" pitchFamily="2" charset="2"/>
              <a:buNone/>
            </a:pPr>
            <a:r>
              <a:rPr lang="en-US" sz="3200" dirty="0" smtClean="0">
                <a:solidFill>
                  <a:srgbClr val="7030A0"/>
                </a:solidFill>
              </a:rPr>
              <a:t>	</a:t>
            </a:r>
            <a:r>
              <a:rPr lang="en-US" sz="3200" i="1" dirty="0" smtClean="0">
                <a:solidFill>
                  <a:srgbClr val="7030A0"/>
                </a:solidFill>
              </a:rPr>
              <a:t>Cognitive Processing occurs before and after the Trauma Narrative.  </a:t>
            </a:r>
          </a:p>
          <a:p>
            <a:pPr algn="ctr">
              <a:buFont typeface="Wingdings" pitchFamily="2" charset="2"/>
              <a:buNone/>
            </a:pPr>
            <a:r>
              <a:rPr lang="en-US" sz="3200" i="1" dirty="0" smtClean="0">
                <a:solidFill>
                  <a:srgbClr val="7030A0"/>
                </a:solidFill>
              </a:rPr>
              <a:t>First teach the skill, then use it.</a:t>
            </a:r>
          </a:p>
          <a:p>
            <a:endParaRPr lang="en-US" dirty="0"/>
          </a:p>
        </p:txBody>
      </p:sp>
    </p:spTree>
    <p:extLst>
      <p:ext uri="{BB962C8B-B14F-4D97-AF65-F5344CB8AC3E}">
        <p14:creationId xmlns:p14="http://schemas.microsoft.com/office/powerpoint/2010/main" val="1138488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fontScale="90000"/>
          </a:bodyPr>
          <a:lstStyle/>
          <a:p>
            <a:r>
              <a:rPr lang="en-US" dirty="0" smtClean="0"/>
              <a:t>Cognitive Coping</a:t>
            </a:r>
            <a:br>
              <a:rPr lang="en-US" dirty="0" smtClean="0"/>
            </a:br>
            <a:r>
              <a:rPr lang="en-US" sz="3100" dirty="0" smtClean="0"/>
              <a:t>The heart of TFCBT:</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None/>
            </a:pPr>
            <a:r>
              <a:rPr lang="en-US" dirty="0" smtClean="0"/>
              <a:t>GOALS:</a:t>
            </a:r>
          </a:p>
          <a:p>
            <a:r>
              <a:rPr lang="en-US" dirty="0" smtClean="0"/>
              <a:t>Clarify the difference between thoughts, feelings, and behaviors.</a:t>
            </a:r>
          </a:p>
          <a:p>
            <a:r>
              <a:rPr lang="en-US" dirty="0" smtClean="0"/>
              <a:t>Demonstrate how thoughts, feelings, and behaviors affect each other.	</a:t>
            </a:r>
          </a:p>
          <a:p>
            <a:pPr>
              <a:buFont typeface="Wingdings" pitchFamily="2" charset="2"/>
              <a:buNone/>
            </a:pPr>
            <a:r>
              <a:rPr lang="en-US" dirty="0" smtClean="0"/>
              <a:t>	  </a:t>
            </a:r>
          </a:p>
          <a:p>
            <a:pPr>
              <a:buFont typeface="Wingdings" pitchFamily="2" charset="2"/>
              <a:buNone/>
            </a:pPr>
            <a:r>
              <a:rPr lang="en-US" dirty="0" smtClean="0"/>
              <a:t>						 </a:t>
            </a:r>
            <a:r>
              <a:rPr lang="en-US" sz="2000" dirty="0" smtClean="0"/>
              <a:t>thoughts</a:t>
            </a:r>
          </a:p>
          <a:p>
            <a:pPr>
              <a:buFont typeface="Wingdings" pitchFamily="2" charset="2"/>
              <a:buNone/>
            </a:pPr>
            <a:endParaRPr lang="en-US" dirty="0" smtClean="0"/>
          </a:p>
          <a:p>
            <a:pPr>
              <a:buFont typeface="Wingdings" pitchFamily="2" charset="2"/>
              <a:buNone/>
            </a:pPr>
            <a:r>
              <a:rPr lang="en-US" dirty="0" smtClean="0"/>
              <a:t>			        </a:t>
            </a:r>
            <a:r>
              <a:rPr lang="en-US" sz="2000" dirty="0" smtClean="0"/>
              <a:t>behavior	                     feelings</a:t>
            </a:r>
          </a:p>
          <a:p>
            <a:pPr>
              <a:buNone/>
            </a:pPr>
            <a:endParaRPr lang="en-US" dirty="0"/>
          </a:p>
        </p:txBody>
      </p:sp>
      <p:sp>
        <p:nvSpPr>
          <p:cNvPr id="4" name="AutoShape 4"/>
          <p:cNvSpPr>
            <a:spLocks noChangeArrowheads="1"/>
          </p:cNvSpPr>
          <p:nvPr/>
        </p:nvSpPr>
        <p:spPr bwMode="auto">
          <a:xfrm>
            <a:off x="4495800" y="4800600"/>
            <a:ext cx="1143000" cy="9144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662973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Narrative</a:t>
            </a:r>
            <a:endParaRPr lang="en-US" dirty="0"/>
          </a:p>
        </p:txBody>
      </p:sp>
      <p:sp>
        <p:nvSpPr>
          <p:cNvPr id="3" name="Content Placeholder 2"/>
          <p:cNvSpPr>
            <a:spLocks noGrp="1"/>
          </p:cNvSpPr>
          <p:nvPr>
            <p:ph sz="quarter" idx="1"/>
          </p:nvPr>
        </p:nvSpPr>
        <p:spPr/>
        <p:txBody>
          <a:bodyPr/>
          <a:lstStyle/>
          <a:p>
            <a:pPr>
              <a:buNone/>
            </a:pPr>
            <a:r>
              <a:rPr lang="en-US" b="1" dirty="0" smtClean="0"/>
              <a:t>Goal</a:t>
            </a:r>
            <a:r>
              <a:rPr lang="en-US" dirty="0" smtClean="0"/>
              <a:t>: </a:t>
            </a:r>
            <a:endParaRPr lang="en-US" sz="2400" dirty="0" smtClean="0"/>
          </a:p>
          <a:p>
            <a:pPr lvl="1">
              <a:buFont typeface="Wingdings" pitchFamily="2" charset="2"/>
              <a:buNone/>
            </a:pPr>
            <a:r>
              <a:rPr lang="en-US" dirty="0" smtClean="0"/>
              <a:t>“To gradually expose client to thoughts, memories, and other innocuous reminders of the abusive experience until they can tolerate those memories without significant emotional distress and no longer need to avoid them.”  </a:t>
            </a:r>
            <a:r>
              <a:rPr lang="en-US" sz="1600" dirty="0" smtClean="0"/>
              <a:t>(</a:t>
            </a:r>
            <a:r>
              <a:rPr lang="en-US" sz="1600" dirty="0" err="1" smtClean="0"/>
              <a:t>Deblinger</a:t>
            </a:r>
            <a:r>
              <a:rPr lang="en-US" sz="1600" dirty="0" smtClean="0"/>
              <a:t> &amp; Heflin, 1996, p. 71)</a:t>
            </a:r>
            <a:endParaRPr lang="en-US" dirty="0" smtClean="0"/>
          </a:p>
          <a:p>
            <a:r>
              <a:rPr lang="en-US" dirty="0" smtClean="0"/>
              <a:t>Comes from Anxiety Framework </a:t>
            </a:r>
          </a:p>
          <a:p>
            <a:r>
              <a:rPr lang="en-US" dirty="0" smtClean="0"/>
              <a:t>Un-pairing of harmless stimuli with learned anxiety response.</a:t>
            </a:r>
          </a:p>
        </p:txBody>
      </p:sp>
    </p:spTree>
    <p:extLst>
      <p:ext uri="{BB962C8B-B14F-4D97-AF65-F5344CB8AC3E}">
        <p14:creationId xmlns:p14="http://schemas.microsoft.com/office/powerpoint/2010/main" val="1025210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Narrative</a:t>
            </a:r>
            <a:endParaRPr lang="en-US" dirty="0"/>
          </a:p>
        </p:txBody>
      </p:sp>
      <p:sp>
        <p:nvSpPr>
          <p:cNvPr id="3" name="Content Placeholder 2"/>
          <p:cNvSpPr>
            <a:spLocks noGrp="1"/>
          </p:cNvSpPr>
          <p:nvPr>
            <p:ph sz="quarter" idx="1"/>
          </p:nvPr>
        </p:nvSpPr>
        <p:spPr>
          <a:xfrm>
            <a:off x="381000" y="1600200"/>
            <a:ext cx="8385048" cy="4495800"/>
          </a:xfrm>
        </p:spPr>
        <p:txBody>
          <a:bodyPr>
            <a:normAutofit lnSpcReduction="10000"/>
          </a:bodyPr>
          <a:lstStyle/>
          <a:p>
            <a:pPr>
              <a:buNone/>
            </a:pPr>
            <a:r>
              <a:rPr lang="en-US" dirty="0" smtClean="0"/>
              <a:t>Should include:</a:t>
            </a:r>
          </a:p>
          <a:p>
            <a:pPr marL="514350" indent="-514350">
              <a:buAutoNum type="arabicParenR"/>
            </a:pPr>
            <a:r>
              <a:rPr lang="en-US" dirty="0" smtClean="0"/>
              <a:t>Before the trauma</a:t>
            </a:r>
          </a:p>
          <a:p>
            <a:pPr marL="514350" indent="-514350">
              <a:buAutoNum type="arabicParenR"/>
            </a:pPr>
            <a:r>
              <a:rPr lang="en-US" dirty="0" smtClean="0"/>
              <a:t>Components of the trauma (chapters) with specific details, thoughts, feelings, and associated memories</a:t>
            </a:r>
          </a:p>
          <a:p>
            <a:pPr marL="514350" indent="-514350">
              <a:buAutoNum type="arabicParenR"/>
            </a:pPr>
            <a:r>
              <a:rPr lang="en-US" dirty="0" smtClean="0"/>
              <a:t>The “worst” part</a:t>
            </a:r>
          </a:p>
          <a:p>
            <a:pPr marL="514350" indent="-514350">
              <a:buAutoNum type="arabicParenR"/>
            </a:pPr>
            <a:r>
              <a:rPr lang="en-US" dirty="0" smtClean="0"/>
              <a:t>“What I learned” or “What I would tell other kids”</a:t>
            </a:r>
          </a:p>
          <a:p>
            <a:pPr marL="514350" indent="-514350">
              <a:buAutoNum type="arabicParenR"/>
            </a:pPr>
            <a:r>
              <a:rPr lang="en-US" dirty="0" smtClean="0"/>
              <a:t>The future</a:t>
            </a:r>
            <a:endParaRPr lang="en-US" dirty="0"/>
          </a:p>
        </p:txBody>
      </p:sp>
    </p:spTree>
    <p:extLst>
      <p:ext uri="{BB962C8B-B14F-4D97-AF65-F5344CB8AC3E}">
        <p14:creationId xmlns:p14="http://schemas.microsoft.com/office/powerpoint/2010/main" val="4003941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Processing of the TN:</a:t>
            </a:r>
          </a:p>
        </p:txBody>
      </p:sp>
      <p:sp>
        <p:nvSpPr>
          <p:cNvPr id="3" name="Content Placeholder 2"/>
          <p:cNvSpPr>
            <a:spLocks noGrp="1"/>
          </p:cNvSpPr>
          <p:nvPr>
            <p:ph sz="quarter" idx="1"/>
          </p:nvPr>
        </p:nvSpPr>
        <p:spPr>
          <a:xfrm>
            <a:off x="381000" y="1600200"/>
            <a:ext cx="8534400" cy="4495800"/>
          </a:xfrm>
        </p:spPr>
        <p:txBody>
          <a:bodyPr/>
          <a:lstStyle/>
          <a:p>
            <a:pPr>
              <a:buNone/>
            </a:pPr>
            <a:r>
              <a:rPr lang="en-US" b="1" dirty="0" smtClean="0"/>
              <a:t>Goal: Identify latent or overt cognitive distortions or unhelpful beliefs and challenge them with the client.</a:t>
            </a:r>
          </a:p>
          <a:p>
            <a:pPr>
              <a:buNone/>
            </a:pPr>
            <a:endParaRPr lang="en-US" b="1" dirty="0" smtClean="0"/>
          </a:p>
          <a:p>
            <a:r>
              <a:rPr lang="en-US" dirty="0" smtClean="0"/>
              <a:t>Revisit the cognitive triangle, add consequences</a:t>
            </a:r>
          </a:p>
          <a:p>
            <a:r>
              <a:rPr lang="en-US" dirty="0" smtClean="0"/>
              <a:t>Use Socratic questioning</a:t>
            </a:r>
          </a:p>
          <a:p>
            <a:r>
              <a:rPr lang="en-US" dirty="0" smtClean="0"/>
              <a:t>Never “tell” the clients to change their beliefs</a:t>
            </a:r>
            <a:endParaRPr lang="en-US" dirty="0"/>
          </a:p>
        </p:txBody>
      </p:sp>
    </p:spTree>
    <p:extLst>
      <p:ext uri="{BB962C8B-B14F-4D97-AF65-F5344CB8AC3E}">
        <p14:creationId xmlns:p14="http://schemas.microsoft.com/office/powerpoint/2010/main" val="2562527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Trauma-Related </a:t>
            </a:r>
            <a:br>
              <a:rPr lang="en-US" dirty="0" smtClean="0"/>
            </a:br>
            <a:r>
              <a:rPr lang="en-US" dirty="0" smtClean="0"/>
              <a:t>Thoughts/Feelings</a:t>
            </a:r>
            <a:endParaRPr lang="en-US" dirty="0"/>
          </a:p>
        </p:txBody>
      </p:sp>
      <p:sp>
        <p:nvSpPr>
          <p:cNvPr id="3" name="Content Placeholder 2"/>
          <p:cNvSpPr>
            <a:spLocks noGrp="1"/>
          </p:cNvSpPr>
          <p:nvPr>
            <p:ph sz="quarter" idx="1"/>
          </p:nvPr>
        </p:nvSpPr>
        <p:spPr/>
        <p:txBody>
          <a:bodyPr/>
          <a:lstStyle/>
          <a:p>
            <a:r>
              <a:rPr lang="en-US" dirty="0" smtClean="0"/>
              <a:t>Guilt</a:t>
            </a:r>
          </a:p>
          <a:p>
            <a:r>
              <a:rPr lang="en-US" dirty="0" smtClean="0"/>
              <a:t>Shame / Disgust</a:t>
            </a:r>
          </a:p>
          <a:p>
            <a:r>
              <a:rPr lang="en-US" dirty="0" smtClean="0"/>
              <a:t>Self-Blame</a:t>
            </a:r>
          </a:p>
          <a:p>
            <a:r>
              <a:rPr lang="en-US" dirty="0" smtClean="0"/>
              <a:t>Hopelessness</a:t>
            </a:r>
          </a:p>
          <a:p>
            <a:r>
              <a:rPr lang="en-US" dirty="0" smtClean="0"/>
              <a:t>Fearfulness</a:t>
            </a:r>
          </a:p>
          <a:p>
            <a:r>
              <a:rPr lang="en-US" dirty="0" smtClean="0"/>
              <a:t>Worthlessness</a:t>
            </a:r>
          </a:p>
          <a:p>
            <a:r>
              <a:rPr lang="en-US" dirty="0" smtClean="0"/>
              <a:t>Lack of control</a:t>
            </a:r>
          </a:p>
          <a:p>
            <a:r>
              <a:rPr lang="en-US" dirty="0" smtClean="0"/>
              <a:t>Depression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724400" y="1676400"/>
            <a:ext cx="3333750" cy="4581525"/>
          </a:xfrm>
          <a:prstGeom prst="rect">
            <a:avLst/>
          </a:prstGeom>
          <a:noFill/>
          <a:ln w="9525">
            <a:noFill/>
            <a:miter lim="800000"/>
            <a:headEnd/>
            <a:tailEnd/>
          </a:ln>
        </p:spPr>
      </p:pic>
    </p:spTree>
    <p:extLst>
      <p:ext uri="{BB962C8B-B14F-4D97-AF65-F5344CB8AC3E}">
        <p14:creationId xmlns:p14="http://schemas.microsoft.com/office/powerpoint/2010/main" val="4231676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In-Vivo Exposure</a:t>
            </a:r>
            <a:endParaRPr lang="en-US" dirty="0"/>
          </a:p>
        </p:txBody>
      </p:sp>
      <p:sp>
        <p:nvSpPr>
          <p:cNvPr id="3" name="Content Placeholder 2"/>
          <p:cNvSpPr>
            <a:spLocks noGrp="1"/>
          </p:cNvSpPr>
          <p:nvPr>
            <p:ph sz="quarter" idx="1"/>
          </p:nvPr>
        </p:nvSpPr>
        <p:spPr>
          <a:xfrm>
            <a:off x="228600" y="1600200"/>
            <a:ext cx="8537448" cy="4876800"/>
          </a:xfrm>
        </p:spPr>
        <p:txBody>
          <a:bodyPr>
            <a:normAutofit lnSpcReduction="10000"/>
          </a:bodyPr>
          <a:lstStyle/>
          <a:p>
            <a:pPr>
              <a:buNone/>
            </a:pPr>
            <a:r>
              <a:rPr lang="en-US" b="1" dirty="0" smtClean="0"/>
              <a:t>Goal: </a:t>
            </a:r>
            <a:r>
              <a:rPr lang="en-US" b="1" dirty="0" err="1" smtClean="0"/>
              <a:t>Unpair</a:t>
            </a:r>
            <a:r>
              <a:rPr lang="en-US" b="1" dirty="0" smtClean="0"/>
              <a:t> feared stimuli (triggers) from the learned response of anxiety/fear.</a:t>
            </a:r>
          </a:p>
          <a:p>
            <a:pPr>
              <a:buNone/>
            </a:pPr>
            <a:r>
              <a:rPr lang="en-US" dirty="0" smtClean="0"/>
              <a:t>Examples:</a:t>
            </a:r>
          </a:p>
          <a:p>
            <a:r>
              <a:rPr lang="en-US" dirty="0" smtClean="0"/>
              <a:t>The dark</a:t>
            </a:r>
          </a:p>
          <a:p>
            <a:r>
              <a:rPr lang="en-US" dirty="0" smtClean="0"/>
              <a:t>Streets</a:t>
            </a:r>
          </a:p>
          <a:p>
            <a:r>
              <a:rPr lang="en-US" dirty="0" smtClean="0"/>
              <a:t>Men</a:t>
            </a:r>
          </a:p>
          <a:p>
            <a:pPr>
              <a:buNone/>
            </a:pPr>
            <a:endParaRPr lang="en-US" dirty="0" smtClean="0"/>
          </a:p>
          <a:p>
            <a:pPr>
              <a:buNone/>
            </a:pPr>
            <a:r>
              <a:rPr lang="en-US" dirty="0" smtClean="0"/>
              <a:t>Use general and specific fear ladders, set up  homework and practice activities with reward systems.</a:t>
            </a:r>
          </a:p>
          <a:p>
            <a:endParaRPr lang="en-US" dirty="0"/>
          </a:p>
        </p:txBody>
      </p:sp>
    </p:spTree>
    <p:extLst>
      <p:ext uri="{BB962C8B-B14F-4D97-AF65-F5344CB8AC3E}">
        <p14:creationId xmlns:p14="http://schemas.microsoft.com/office/powerpoint/2010/main" val="117450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4638"/>
            <a:ext cx="8839200" cy="1143000"/>
          </a:xfrm>
        </p:spPr>
        <p:txBody>
          <a:bodyPr/>
          <a:lstStyle/>
          <a:p>
            <a:r>
              <a:rPr lang="en-US" smtClean="0"/>
              <a:t>Signs of Child Abuse: Child</a:t>
            </a:r>
          </a:p>
        </p:txBody>
      </p:sp>
      <p:sp>
        <p:nvSpPr>
          <p:cNvPr id="20483" name="Content Placeholder 6"/>
          <p:cNvSpPr>
            <a:spLocks noGrp="1"/>
          </p:cNvSpPr>
          <p:nvPr>
            <p:ph idx="1"/>
          </p:nvPr>
        </p:nvSpPr>
        <p:spPr/>
        <p:txBody>
          <a:bodyPr>
            <a:normAutofit fontScale="92500" lnSpcReduction="20000"/>
          </a:bodyPr>
          <a:lstStyle/>
          <a:p>
            <a:r>
              <a:rPr lang="en-US" sz="2800" smtClean="0"/>
              <a:t>Sudden changes in behavior or school performance</a:t>
            </a:r>
          </a:p>
          <a:p>
            <a:r>
              <a:rPr lang="en-US" sz="2800" smtClean="0"/>
              <a:t>Has not received help for physical or medical problems brought to the parents' attention</a:t>
            </a:r>
          </a:p>
          <a:p>
            <a:r>
              <a:rPr lang="en-US" sz="2800" smtClean="0"/>
              <a:t>Has difficulty concentrating that cannot be attributed to specific physical or psychological causes</a:t>
            </a:r>
          </a:p>
          <a:p>
            <a:r>
              <a:rPr lang="en-US" sz="2800" smtClean="0"/>
              <a:t>Is always watchful, as though preparing for something bad to happen</a:t>
            </a:r>
          </a:p>
          <a:p>
            <a:r>
              <a:rPr lang="en-US" sz="2800" smtClean="0"/>
              <a:t>Lacks adult supervision</a:t>
            </a:r>
          </a:p>
          <a:p>
            <a:r>
              <a:rPr lang="en-US" sz="2800" smtClean="0"/>
              <a:t>Is overly compliant, passive, or withdrawn</a:t>
            </a:r>
          </a:p>
          <a:p>
            <a:r>
              <a:rPr lang="en-US" sz="2800" smtClean="0"/>
              <a:t>Comes to school or other activities early, stays late, and does not want to go home</a:t>
            </a:r>
          </a:p>
          <a:p>
            <a:endParaRPr lang="en-US" smtClean="0"/>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A5458-642A-403A-8291-2D76AF0A4A5B}" type="slidenum">
              <a:rPr lang="en-US" smtClean="0">
                <a:solidFill>
                  <a:schemeClr val="bg1"/>
                </a:solidFill>
                <a:latin typeface="Verdana" pitchFamily="34" charset="0"/>
              </a:rPr>
              <a:pPr eaLnBrk="1" hangingPunct="1"/>
              <a:t>6</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657376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Safety</a:t>
            </a:r>
            <a:endParaRPr lang="en-US" dirty="0"/>
          </a:p>
        </p:txBody>
      </p:sp>
      <p:sp>
        <p:nvSpPr>
          <p:cNvPr id="3" name="Content Placeholder 2"/>
          <p:cNvSpPr>
            <a:spLocks noGrp="1"/>
          </p:cNvSpPr>
          <p:nvPr>
            <p:ph sz="quarter" idx="1"/>
          </p:nvPr>
        </p:nvSpPr>
        <p:spPr/>
        <p:txBody>
          <a:bodyPr/>
          <a:lstStyle/>
          <a:p>
            <a:pPr>
              <a:buNone/>
            </a:pPr>
            <a:r>
              <a:rPr lang="en-US" b="1" dirty="0" smtClean="0"/>
              <a:t>Goal: Prepare for the future</a:t>
            </a:r>
          </a:p>
          <a:p>
            <a:r>
              <a:rPr lang="en-US" dirty="0" smtClean="0"/>
              <a:t>Learn to recognize signs/symptoms that indicate the need for a return to treatment</a:t>
            </a:r>
          </a:p>
          <a:p>
            <a:r>
              <a:rPr lang="en-US" dirty="0" smtClean="0"/>
              <a:t>Create usable, meaningful safety plans</a:t>
            </a:r>
          </a:p>
          <a:p>
            <a:r>
              <a:rPr lang="en-US" dirty="0" smtClean="0"/>
              <a:t>Plan for using coping skills</a:t>
            </a:r>
          </a:p>
          <a:p>
            <a:r>
              <a:rPr lang="en-US" dirty="0" smtClean="0"/>
              <a:t>Consider environmental supports</a:t>
            </a:r>
            <a:endParaRPr lang="en-US" dirty="0"/>
          </a:p>
        </p:txBody>
      </p:sp>
    </p:spTree>
    <p:extLst>
      <p:ext uri="{BB962C8B-B14F-4D97-AF65-F5344CB8AC3E}">
        <p14:creationId xmlns:p14="http://schemas.microsoft.com/office/powerpoint/2010/main" val="764015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Conjoint Sessions</a:t>
            </a:r>
            <a:endParaRPr lang="en-US" dirty="0"/>
          </a:p>
        </p:txBody>
      </p:sp>
      <p:sp>
        <p:nvSpPr>
          <p:cNvPr id="3" name="Content Placeholder 2"/>
          <p:cNvSpPr>
            <a:spLocks noGrp="1"/>
          </p:cNvSpPr>
          <p:nvPr>
            <p:ph sz="quarter" idx="1"/>
          </p:nvPr>
        </p:nvSpPr>
        <p:spPr>
          <a:xfrm>
            <a:off x="381000" y="1600200"/>
            <a:ext cx="8385048" cy="4876800"/>
          </a:xfrm>
        </p:spPr>
        <p:txBody>
          <a:bodyPr>
            <a:normAutofit fontScale="92500"/>
          </a:bodyPr>
          <a:lstStyle/>
          <a:p>
            <a:pPr>
              <a:buNone/>
            </a:pPr>
            <a:r>
              <a:rPr lang="en-US" dirty="0" smtClean="0"/>
              <a:t>Goal: </a:t>
            </a:r>
          </a:p>
          <a:p>
            <a:pPr marL="514350" indent="-514350">
              <a:buAutoNum type="arabicParenR"/>
            </a:pPr>
            <a:r>
              <a:rPr lang="en-US" dirty="0" smtClean="0"/>
              <a:t>Increased exposure / opportunity for mastery</a:t>
            </a:r>
          </a:p>
          <a:p>
            <a:pPr marL="514350" indent="-514350">
              <a:buAutoNum type="arabicParenR"/>
            </a:pPr>
            <a:r>
              <a:rPr lang="en-US" dirty="0" smtClean="0"/>
              <a:t>Increase child &amp; caregiver communication</a:t>
            </a:r>
          </a:p>
          <a:p>
            <a:pPr marL="514350" indent="-514350">
              <a:buAutoNum type="arabicParenR"/>
            </a:pPr>
            <a:r>
              <a:rPr lang="en-US" dirty="0" smtClean="0"/>
              <a:t>Support asking and answering questions</a:t>
            </a:r>
          </a:p>
          <a:p>
            <a:pPr marL="514350" indent="-514350">
              <a:buAutoNum type="arabicParenR"/>
            </a:pPr>
            <a:endParaRPr lang="en-US" dirty="0" smtClean="0"/>
          </a:p>
          <a:p>
            <a:pPr marL="514350" indent="-514350"/>
            <a:r>
              <a:rPr lang="en-US" dirty="0" smtClean="0"/>
              <a:t>Essential to prepare adequately</a:t>
            </a:r>
          </a:p>
          <a:p>
            <a:pPr marL="834390" lvl="1" indent="-514350"/>
            <a:r>
              <a:rPr lang="en-US" dirty="0" smtClean="0"/>
              <a:t>(individual with CG and with client before joint session)</a:t>
            </a:r>
          </a:p>
          <a:p>
            <a:pPr marL="514350" indent="-514350"/>
            <a:r>
              <a:rPr lang="en-US" dirty="0" smtClean="0"/>
              <a:t>Invite prepared questions, comments, feedback </a:t>
            </a:r>
          </a:p>
          <a:p>
            <a:pPr marL="514350" indent="-514350"/>
            <a:r>
              <a:rPr lang="en-US" dirty="0" smtClean="0"/>
              <a:t>Celebrate success!</a:t>
            </a:r>
            <a:endParaRPr lang="en-US" dirty="0"/>
          </a:p>
        </p:txBody>
      </p:sp>
    </p:spTree>
    <p:extLst>
      <p:ext uri="{BB962C8B-B14F-4D97-AF65-F5344CB8AC3E}">
        <p14:creationId xmlns:p14="http://schemas.microsoft.com/office/powerpoint/2010/main" val="31270656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quarter" idx="1"/>
          </p:nvPr>
        </p:nvSpPr>
        <p:spPr/>
        <p:txBody>
          <a:bodyPr/>
          <a:lstStyle/>
          <a:p>
            <a:pPr>
              <a:lnSpc>
                <a:spcPct val="90000"/>
              </a:lnSpc>
              <a:spcBef>
                <a:spcPts val="0"/>
              </a:spcBef>
            </a:pPr>
            <a:r>
              <a:rPr lang="en-US" b="1" dirty="0" smtClean="0"/>
              <a:t>Assessment!</a:t>
            </a:r>
          </a:p>
          <a:p>
            <a:pPr>
              <a:lnSpc>
                <a:spcPct val="90000"/>
              </a:lnSpc>
              <a:spcBef>
                <a:spcPts val="0"/>
              </a:spcBef>
            </a:pPr>
            <a:r>
              <a:rPr lang="en-US" b="1" dirty="0" smtClean="0"/>
              <a:t>P </a:t>
            </a:r>
            <a:r>
              <a:rPr lang="en-US" dirty="0" err="1" smtClean="0"/>
              <a:t>sychoeducation</a:t>
            </a:r>
            <a:r>
              <a:rPr lang="en-US" dirty="0" smtClean="0"/>
              <a:t> and Parenting Strategies</a:t>
            </a:r>
          </a:p>
          <a:p>
            <a:pPr>
              <a:lnSpc>
                <a:spcPct val="90000"/>
              </a:lnSpc>
              <a:spcBef>
                <a:spcPts val="0"/>
              </a:spcBef>
            </a:pPr>
            <a:r>
              <a:rPr lang="en-US" b="1" dirty="0" smtClean="0"/>
              <a:t>R </a:t>
            </a:r>
            <a:r>
              <a:rPr lang="en-US" dirty="0" err="1" smtClean="0"/>
              <a:t>elaxation</a:t>
            </a:r>
            <a:endParaRPr lang="en-US" dirty="0" smtClean="0"/>
          </a:p>
          <a:p>
            <a:pPr>
              <a:lnSpc>
                <a:spcPct val="90000"/>
              </a:lnSpc>
              <a:spcBef>
                <a:spcPts val="0"/>
              </a:spcBef>
            </a:pPr>
            <a:r>
              <a:rPr lang="en-US" b="1" dirty="0" smtClean="0"/>
              <a:t>A </a:t>
            </a:r>
            <a:r>
              <a:rPr lang="en-US" dirty="0" err="1" smtClean="0"/>
              <a:t>ffective</a:t>
            </a:r>
            <a:r>
              <a:rPr lang="en-US" dirty="0" smtClean="0"/>
              <a:t> expression and regulation</a:t>
            </a:r>
          </a:p>
          <a:p>
            <a:pPr>
              <a:lnSpc>
                <a:spcPct val="90000"/>
              </a:lnSpc>
              <a:spcBef>
                <a:spcPts val="0"/>
              </a:spcBef>
            </a:pPr>
            <a:r>
              <a:rPr lang="en-US" b="1" dirty="0" smtClean="0"/>
              <a:t>C </a:t>
            </a:r>
            <a:r>
              <a:rPr lang="en-US" dirty="0" err="1" smtClean="0"/>
              <a:t>ognitive</a:t>
            </a:r>
            <a:r>
              <a:rPr lang="en-US" dirty="0" smtClean="0"/>
              <a:t> coping</a:t>
            </a:r>
          </a:p>
          <a:p>
            <a:pPr>
              <a:lnSpc>
                <a:spcPct val="90000"/>
              </a:lnSpc>
              <a:spcBef>
                <a:spcPts val="0"/>
              </a:spcBef>
            </a:pPr>
            <a:r>
              <a:rPr lang="en-US" b="1" dirty="0" smtClean="0"/>
              <a:t>T </a:t>
            </a:r>
            <a:r>
              <a:rPr lang="en-US" dirty="0" err="1" smtClean="0"/>
              <a:t>rauma</a:t>
            </a:r>
            <a:r>
              <a:rPr lang="en-US" dirty="0" smtClean="0"/>
              <a:t> narrative and processing</a:t>
            </a:r>
          </a:p>
          <a:p>
            <a:pPr>
              <a:lnSpc>
                <a:spcPct val="90000"/>
              </a:lnSpc>
              <a:spcBef>
                <a:spcPts val="0"/>
              </a:spcBef>
            </a:pPr>
            <a:r>
              <a:rPr lang="en-US" b="1" dirty="0" smtClean="0"/>
              <a:t>I </a:t>
            </a:r>
            <a:r>
              <a:rPr lang="en-US" dirty="0" smtClean="0"/>
              <a:t>n vivo exposure</a:t>
            </a:r>
          </a:p>
          <a:p>
            <a:pPr>
              <a:lnSpc>
                <a:spcPct val="90000"/>
              </a:lnSpc>
              <a:spcBef>
                <a:spcPts val="0"/>
              </a:spcBef>
            </a:pPr>
            <a:r>
              <a:rPr lang="en-US" b="1" dirty="0" smtClean="0"/>
              <a:t>C </a:t>
            </a:r>
            <a:r>
              <a:rPr lang="en-US" dirty="0" err="1" smtClean="0"/>
              <a:t>onjoint</a:t>
            </a:r>
            <a:r>
              <a:rPr lang="en-US" dirty="0" smtClean="0"/>
              <a:t> parent child sessions</a:t>
            </a:r>
          </a:p>
          <a:p>
            <a:pPr>
              <a:lnSpc>
                <a:spcPct val="90000"/>
              </a:lnSpc>
              <a:spcBef>
                <a:spcPts val="0"/>
              </a:spcBef>
            </a:pPr>
            <a:r>
              <a:rPr lang="en-US" b="1" dirty="0" smtClean="0"/>
              <a:t>E </a:t>
            </a:r>
            <a:r>
              <a:rPr lang="en-US" dirty="0" err="1" smtClean="0"/>
              <a:t>nhancing</a:t>
            </a:r>
            <a:r>
              <a:rPr lang="en-US" dirty="0" smtClean="0"/>
              <a:t> personal safety and future growth</a:t>
            </a:r>
          </a:p>
          <a:p>
            <a:pPr>
              <a:lnSpc>
                <a:spcPct val="90000"/>
              </a:lnSpc>
              <a:spcBef>
                <a:spcPts val="0"/>
              </a:spcBef>
            </a:pPr>
            <a:endParaRPr lang="en-US" dirty="0" smtClean="0"/>
          </a:p>
          <a:p>
            <a:pPr algn="ctr">
              <a:lnSpc>
                <a:spcPct val="90000"/>
              </a:lnSpc>
              <a:spcBef>
                <a:spcPts val="0"/>
              </a:spcBef>
              <a:buNone/>
            </a:pPr>
            <a:r>
              <a:rPr lang="en-US" b="1" i="1" dirty="0" smtClean="0"/>
              <a:t>TFCBT – it works!</a:t>
            </a:r>
          </a:p>
          <a:p>
            <a:pPr>
              <a:buNone/>
            </a:pPr>
            <a:endParaRPr lang="en-US" dirty="0"/>
          </a:p>
        </p:txBody>
      </p:sp>
    </p:spTree>
    <p:extLst>
      <p:ext uri="{BB962C8B-B14F-4D97-AF65-F5344CB8AC3E}">
        <p14:creationId xmlns:p14="http://schemas.microsoft.com/office/powerpoint/2010/main" val="21583945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Treatment for Abused/Neglected Children </a:t>
            </a:r>
            <a:endParaRPr lang="en-US" dirty="0"/>
          </a:p>
        </p:txBody>
      </p:sp>
      <p:sp>
        <p:nvSpPr>
          <p:cNvPr id="45059" name="Content Placeholder 2"/>
          <p:cNvSpPr>
            <a:spLocks noGrp="1"/>
          </p:cNvSpPr>
          <p:nvPr>
            <p:ph idx="1"/>
          </p:nvPr>
        </p:nvSpPr>
        <p:spPr/>
        <p:txBody>
          <a:bodyPr>
            <a:normAutofit fontScale="92500" lnSpcReduction="20000"/>
          </a:bodyPr>
          <a:lstStyle/>
          <a:p>
            <a:pPr>
              <a:buFontTx/>
              <a:buNone/>
            </a:pPr>
            <a:r>
              <a:rPr lang="en-US" smtClean="0"/>
              <a:t>Abuse Focused CBT</a:t>
            </a:r>
          </a:p>
          <a:p>
            <a:r>
              <a:rPr lang="en-US" sz="3200" smtClean="0"/>
              <a:t>Reduce parental anger and use of force</a:t>
            </a:r>
          </a:p>
          <a:p>
            <a:r>
              <a:rPr lang="en-US" sz="3200" smtClean="0"/>
              <a:t>Promote alternative (nonaggressive) discipline approaches</a:t>
            </a:r>
          </a:p>
          <a:p>
            <a:r>
              <a:rPr lang="en-US" sz="3200" smtClean="0"/>
              <a:t>Minimize risks for additional abusive incidents</a:t>
            </a:r>
          </a:p>
          <a:p>
            <a:r>
              <a:rPr lang="en-US" sz="3200" smtClean="0"/>
              <a:t>Enhance the child’s coping skills and overall adjustment</a:t>
            </a:r>
          </a:p>
          <a:p>
            <a:r>
              <a:rPr lang="en-US" sz="3200" smtClean="0"/>
              <a:t>Encourage prosocial problem-solving and communication in the family</a:t>
            </a:r>
          </a:p>
        </p:txBody>
      </p:sp>
    </p:spTree>
    <p:extLst>
      <p:ext uri="{BB962C8B-B14F-4D97-AF65-F5344CB8AC3E}">
        <p14:creationId xmlns:p14="http://schemas.microsoft.com/office/powerpoint/2010/main" val="28795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Treatment: Abuse Focused CBT</a:t>
            </a:r>
          </a:p>
        </p:txBody>
      </p:sp>
      <p:sp>
        <p:nvSpPr>
          <p:cNvPr id="46083" name="Content Placeholder 2"/>
          <p:cNvSpPr>
            <a:spLocks noGrp="1"/>
          </p:cNvSpPr>
          <p:nvPr>
            <p:ph idx="1"/>
          </p:nvPr>
        </p:nvSpPr>
        <p:spPr>
          <a:xfrm>
            <a:off x="457200" y="1600200"/>
            <a:ext cx="8686800" cy="4525963"/>
          </a:xfrm>
        </p:spPr>
        <p:txBody>
          <a:bodyPr>
            <a:normAutofit fontScale="92500"/>
          </a:bodyPr>
          <a:lstStyle/>
          <a:p>
            <a:pPr>
              <a:buFontTx/>
              <a:buNone/>
            </a:pPr>
            <a:r>
              <a:rPr lang="en-US" smtClean="0"/>
              <a:t>Youth Goals</a:t>
            </a:r>
          </a:p>
          <a:p>
            <a:r>
              <a:rPr lang="en-US" sz="3200" smtClean="0"/>
              <a:t>Identifying exposure to family violence</a:t>
            </a:r>
          </a:p>
          <a:p>
            <a:r>
              <a:rPr lang="en-US" sz="3200" smtClean="0"/>
              <a:t>Understanding the child’s perceptions of abuse</a:t>
            </a:r>
          </a:p>
          <a:p>
            <a:r>
              <a:rPr lang="en-US" sz="3200" smtClean="0"/>
              <a:t>Educating the child on safety and abuse reactions </a:t>
            </a:r>
          </a:p>
          <a:p>
            <a:r>
              <a:rPr lang="en-US" sz="3200" smtClean="0"/>
              <a:t>Discussing healthy vs. unhealthy coping</a:t>
            </a:r>
          </a:p>
          <a:p>
            <a:r>
              <a:rPr lang="en-US" sz="3200" smtClean="0"/>
              <a:t>Training in techniques to manage emotions \</a:t>
            </a:r>
          </a:p>
          <a:p>
            <a:r>
              <a:rPr lang="en-US" sz="3200" smtClean="0"/>
              <a:t>Training in interpersonal skills</a:t>
            </a:r>
          </a:p>
          <a:p>
            <a:pPr>
              <a:buFontTx/>
              <a:buNone/>
            </a:pPr>
            <a:endParaRPr lang="en-US" sz="3200" smtClean="0"/>
          </a:p>
        </p:txBody>
      </p:sp>
    </p:spTree>
    <p:extLst>
      <p:ext uri="{BB962C8B-B14F-4D97-AF65-F5344CB8AC3E}">
        <p14:creationId xmlns:p14="http://schemas.microsoft.com/office/powerpoint/2010/main" val="39920997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Treatment: Abuse Focused CBT</a:t>
            </a:r>
          </a:p>
        </p:txBody>
      </p:sp>
      <p:sp>
        <p:nvSpPr>
          <p:cNvPr id="47107" name="Content Placeholder 2"/>
          <p:cNvSpPr>
            <a:spLocks noGrp="1"/>
          </p:cNvSpPr>
          <p:nvPr>
            <p:ph idx="1"/>
          </p:nvPr>
        </p:nvSpPr>
        <p:spPr>
          <a:xfrm>
            <a:off x="457200" y="1600200"/>
            <a:ext cx="8686800" cy="4525963"/>
          </a:xfrm>
        </p:spPr>
        <p:txBody>
          <a:bodyPr>
            <a:normAutofit lnSpcReduction="10000"/>
          </a:bodyPr>
          <a:lstStyle/>
          <a:p>
            <a:pPr>
              <a:buFontTx/>
              <a:buNone/>
            </a:pPr>
            <a:r>
              <a:rPr lang="en-US" smtClean="0"/>
              <a:t>Parent Goals</a:t>
            </a:r>
          </a:p>
          <a:p>
            <a:r>
              <a:rPr lang="en-US" sz="2800" smtClean="0"/>
              <a:t>Identifying views on violence, punishment, stress</a:t>
            </a:r>
          </a:p>
          <a:p>
            <a:r>
              <a:rPr lang="en-US" sz="2800" smtClean="0"/>
              <a:t>Understanding the role of family stressors that may contribute to conflict</a:t>
            </a:r>
          </a:p>
          <a:p>
            <a:r>
              <a:rPr lang="en-US" sz="2800" smtClean="0"/>
              <a:t>Examining the role of expectations that may promote coercive interactions</a:t>
            </a:r>
          </a:p>
          <a:p>
            <a:r>
              <a:rPr lang="en-US" sz="2800" smtClean="0"/>
              <a:t>Identifying and managing reactions to abuse-specific triggers, heightened anger, anxiety</a:t>
            </a:r>
          </a:p>
          <a:p>
            <a:r>
              <a:rPr lang="en-US" sz="2800" smtClean="0"/>
              <a:t>Training in effective discipline strategies as alternates to the use of physical force</a:t>
            </a:r>
          </a:p>
        </p:txBody>
      </p:sp>
    </p:spTree>
    <p:extLst>
      <p:ext uri="{BB962C8B-B14F-4D97-AF65-F5344CB8AC3E}">
        <p14:creationId xmlns:p14="http://schemas.microsoft.com/office/powerpoint/2010/main" val="1926822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Treatment for Abused/Neglected Children </a:t>
            </a:r>
            <a:endParaRPr lang="en-US" dirty="0"/>
          </a:p>
        </p:txBody>
      </p:sp>
      <p:sp>
        <p:nvSpPr>
          <p:cNvPr id="48131" name="Content Placeholder 2"/>
          <p:cNvSpPr>
            <a:spLocks noGrp="1"/>
          </p:cNvSpPr>
          <p:nvPr>
            <p:ph idx="1"/>
          </p:nvPr>
        </p:nvSpPr>
        <p:spPr/>
        <p:txBody>
          <a:bodyPr/>
          <a:lstStyle/>
          <a:p>
            <a:r>
              <a:rPr lang="en-US" smtClean="0"/>
              <a:t>Trauma Focused CBT</a:t>
            </a:r>
          </a:p>
          <a:p>
            <a:pPr lvl="1"/>
            <a:r>
              <a:rPr lang="en-US" smtClean="0"/>
              <a:t>Psycho-Education of Trauma</a:t>
            </a:r>
          </a:p>
          <a:p>
            <a:pPr lvl="1"/>
            <a:r>
              <a:rPr lang="en-US" smtClean="0"/>
              <a:t>Establish Safety</a:t>
            </a:r>
          </a:p>
          <a:p>
            <a:pPr lvl="1"/>
            <a:r>
              <a:rPr lang="en-US" smtClean="0"/>
              <a:t>Relaxation/Regulation</a:t>
            </a:r>
          </a:p>
          <a:p>
            <a:pPr lvl="1"/>
            <a:r>
              <a:rPr lang="en-US" smtClean="0"/>
              <a:t>Trauma Narrative</a:t>
            </a:r>
          </a:p>
          <a:p>
            <a:endParaRPr lang="en-US" smtClean="0"/>
          </a:p>
        </p:txBody>
      </p:sp>
    </p:spTree>
    <p:extLst>
      <p:ext uri="{BB962C8B-B14F-4D97-AF65-F5344CB8AC3E}">
        <p14:creationId xmlns:p14="http://schemas.microsoft.com/office/powerpoint/2010/main" val="26366466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r>
              <a:rPr lang="en-US" dirty="0" smtClean="0"/>
              <a:t>Mindfulness and Cognitive Behavioral - </a:t>
            </a:r>
          </a:p>
          <a:p>
            <a:r>
              <a:rPr lang="en-US" dirty="0" smtClean="0"/>
              <a:t>Trauma Focused CBT</a:t>
            </a:r>
          </a:p>
          <a:p>
            <a:r>
              <a:rPr lang="en-US" dirty="0" smtClean="0"/>
              <a:t>Dialectical </a:t>
            </a:r>
            <a:r>
              <a:rPr lang="en-US" dirty="0"/>
              <a:t>Behavioral Therapy (DBT) </a:t>
            </a:r>
          </a:p>
        </p:txBody>
      </p:sp>
      <p:sp>
        <p:nvSpPr>
          <p:cNvPr id="2" name="Title 1"/>
          <p:cNvSpPr>
            <a:spLocks noGrp="1"/>
          </p:cNvSpPr>
          <p:nvPr>
            <p:ph type="title"/>
          </p:nvPr>
        </p:nvSpPr>
        <p:spPr/>
        <p:txBody>
          <a:bodyPr>
            <a:normAutofit/>
          </a:bodyPr>
          <a:lstStyle/>
          <a:p>
            <a:r>
              <a:rPr lang="en-US" dirty="0" smtClean="0"/>
              <a:t>Trauma Approaches</a:t>
            </a:r>
            <a:endParaRPr lang="en-US" dirty="0"/>
          </a:p>
        </p:txBody>
      </p:sp>
    </p:spTree>
    <p:extLst>
      <p:ext uri="{BB962C8B-B14F-4D97-AF65-F5344CB8AC3E}">
        <p14:creationId xmlns:p14="http://schemas.microsoft.com/office/powerpoint/2010/main" val="1484803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RADICAL ACCEPTANCE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68</a:t>
            </a:fld>
            <a:endParaRPr lang="en-US"/>
          </a:p>
        </p:txBody>
      </p:sp>
      <p:sp>
        <p:nvSpPr>
          <p:cNvPr id="3" name="Content Placeholder 2"/>
          <p:cNvSpPr>
            <a:spLocks noGrp="1"/>
          </p:cNvSpPr>
          <p:nvPr>
            <p:ph sz="quarter" idx="1"/>
          </p:nvPr>
        </p:nvSpPr>
        <p:spPr>
          <a:xfrm>
            <a:off x="490537" y="2514600"/>
            <a:ext cx="8153400" cy="4495800"/>
          </a:xfrm>
        </p:spPr>
        <p:txBody>
          <a:bodyPr>
            <a:normAutofit/>
          </a:bodyPr>
          <a:lstStyle/>
          <a:p>
            <a:endParaRPr lang="en-US" dirty="0" smtClean="0"/>
          </a:p>
          <a:p>
            <a:endParaRPr lang="en-US" dirty="0" smtClean="0"/>
          </a:p>
          <a:p>
            <a:endParaRPr lang="en-US" dirty="0" smtClean="0"/>
          </a:p>
          <a:p>
            <a:r>
              <a:rPr lang="en-US" dirty="0" smtClean="0"/>
              <a:t>Grant me the serenity to ACCEPT the things I cannot change,</a:t>
            </a:r>
          </a:p>
          <a:p>
            <a:r>
              <a:rPr lang="en-US" dirty="0" smtClean="0"/>
              <a:t>Courage to CHANGE the things I can,</a:t>
            </a:r>
          </a:p>
          <a:p>
            <a:r>
              <a:rPr lang="en-US" dirty="0" smtClean="0"/>
              <a:t>And WISDOM to know the difference.</a:t>
            </a:r>
          </a:p>
          <a:p>
            <a:pPr>
              <a:buNone/>
            </a:pPr>
            <a:r>
              <a:rPr lang="en-US" dirty="0" smtClean="0"/>
              <a:t> </a:t>
            </a:r>
          </a:p>
          <a:p>
            <a:endParaRPr lang="en-US" dirty="0"/>
          </a:p>
        </p:txBody>
      </p:sp>
      <p:pic>
        <p:nvPicPr>
          <p:cNvPr id="5" name="Picture 4" descr="C:\Users\Mark\AppData\Local\Microsoft\Windows\Temporary Internet Files\Content.IE5\KQYDMAUR\MCj02316120000[1].wmf"/>
          <p:cNvPicPr/>
          <p:nvPr/>
        </p:nvPicPr>
        <p:blipFill>
          <a:blip r:embed="rId3" cstate="print"/>
          <a:srcRect/>
          <a:stretch>
            <a:fillRect/>
          </a:stretch>
        </p:blipFill>
        <p:spPr bwMode="auto">
          <a:xfrm>
            <a:off x="3428999" y="1676400"/>
            <a:ext cx="2276475" cy="2152650"/>
          </a:xfrm>
          <a:prstGeom prst="rect">
            <a:avLst/>
          </a:prstGeom>
          <a:noFill/>
          <a:ln w="9525">
            <a:noFill/>
            <a:miter lim="800000"/>
            <a:headEnd/>
            <a:tailEnd/>
          </a:ln>
        </p:spPr>
      </p:pic>
    </p:spTree>
    <p:extLst>
      <p:ext uri="{BB962C8B-B14F-4D97-AF65-F5344CB8AC3E}">
        <p14:creationId xmlns:p14="http://schemas.microsoft.com/office/powerpoint/2010/main" val="1017680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dirty="0" smtClean="0"/>
              <a:t/>
            </a:r>
            <a:br>
              <a:rPr lang="en-US" dirty="0" smtClean="0"/>
            </a:br>
            <a:r>
              <a:rPr lang="en-US" dirty="0" smtClean="0"/>
              <a:t>Dialectics Finding Balance</a:t>
            </a:r>
            <a:br>
              <a:rPr lang="en-US" dirty="0" smtClean="0"/>
            </a:br>
            <a:endParaRPr lang="en-US" dirty="0" smtClean="0"/>
          </a:p>
        </p:txBody>
      </p:sp>
      <p:sp>
        <p:nvSpPr>
          <p:cNvPr id="8195" name="Content Placeholder 2"/>
          <p:cNvSpPr>
            <a:spLocks noGrp="1"/>
          </p:cNvSpPr>
          <p:nvPr>
            <p:ph sz="quarter" idx="1"/>
          </p:nvPr>
        </p:nvSpPr>
        <p:spPr>
          <a:xfrm>
            <a:off x="457200" y="1381259"/>
            <a:ext cx="8229600" cy="4105141"/>
          </a:xfrm>
        </p:spPr>
        <p:txBody>
          <a:bodyPr/>
          <a:lstStyle/>
          <a:p>
            <a:r>
              <a:rPr lang="en-US" sz="2800" dirty="0" smtClean="0"/>
              <a:t>Dialectics Involves integrating seemingly opposing views</a:t>
            </a:r>
          </a:p>
          <a:p>
            <a:r>
              <a:rPr lang="en-US" sz="2800" dirty="0" smtClean="0"/>
              <a:t>Similar to Eastern Concepts of Non-Duality</a:t>
            </a:r>
          </a:p>
          <a:p>
            <a:r>
              <a:rPr lang="en-US" sz="2800" dirty="0" smtClean="0"/>
              <a:t>Use the word “And” instead of “But”</a:t>
            </a:r>
          </a:p>
          <a:p>
            <a:pPr eaLnBrk="1" hangingPunct="1"/>
            <a:endParaRPr lang="en-US" dirty="0" smtClean="0"/>
          </a:p>
        </p:txBody>
      </p:sp>
      <p:pic>
        <p:nvPicPr>
          <p:cNvPr id="8196" name="Picture 4" descr="C:\Users\Mark\AppData\Local\Microsoft\Windows\Temporary Internet Files\Content.IE5\EYFFW073\MCj02378840000[1].wmf"/>
          <p:cNvPicPr>
            <a:picLocks noChangeAspect="1" noChangeArrowheads="1"/>
          </p:cNvPicPr>
          <p:nvPr/>
        </p:nvPicPr>
        <p:blipFill>
          <a:blip r:embed="rId3" cstate="print"/>
          <a:srcRect/>
          <a:stretch>
            <a:fillRect/>
          </a:stretch>
        </p:blipFill>
        <p:spPr bwMode="auto">
          <a:xfrm>
            <a:off x="7340019" y="424689"/>
            <a:ext cx="1238250" cy="990600"/>
          </a:xfrm>
          <a:prstGeom prst="rect">
            <a:avLst/>
          </a:prstGeom>
          <a:noFill/>
          <a:ln w="9525">
            <a:noFill/>
            <a:miter lim="800000"/>
            <a:headEnd/>
            <a:tailEnd/>
          </a:ln>
        </p:spPr>
      </p:pic>
      <p:graphicFrame>
        <p:nvGraphicFramePr>
          <p:cNvPr id="6" name="Table 5"/>
          <p:cNvGraphicFramePr>
            <a:graphicFrameLocks noGrp="1"/>
          </p:cNvGraphicFramePr>
          <p:nvPr/>
        </p:nvGraphicFramePr>
        <p:xfrm>
          <a:off x="509564" y="3615275"/>
          <a:ext cx="7802880" cy="2865120"/>
        </p:xfrm>
        <a:graphic>
          <a:graphicData uri="http://schemas.openxmlformats.org/drawingml/2006/table">
            <a:tbl>
              <a:tblPr firstRow="1" bandRow="1">
                <a:tableStyleId>{93296810-A885-4BE3-A3E7-6D5BEEA58F35}</a:tableStyleId>
              </a:tblPr>
              <a:tblGrid>
                <a:gridCol w="2809036"/>
                <a:gridCol w="2009242"/>
                <a:gridCol w="2984602"/>
              </a:tblGrid>
              <a:tr h="370840">
                <a:tc>
                  <a:txBody>
                    <a:bodyPr/>
                    <a:lstStyle/>
                    <a:p>
                      <a:r>
                        <a:rPr lang="en-US" dirty="0" smtClean="0"/>
                        <a:t>One</a:t>
                      </a:r>
                      <a:r>
                        <a:rPr lang="en-US" baseline="0" dirty="0" smtClean="0"/>
                        <a:t> Set of Needs or Wants</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Opposing Needs or Wants</a:t>
                      </a:r>
                      <a:endParaRPr lang="en-US" dirty="0"/>
                    </a:p>
                  </a:txBody>
                  <a:tcPr>
                    <a:cell3D prstMaterial="dkEdge">
                      <a:bevel/>
                      <a:lightRig rig="flood" dir="t"/>
                    </a:cell3D>
                  </a:tcPr>
                </a:tc>
              </a:tr>
              <a:tr h="370840">
                <a:tc>
                  <a:txBody>
                    <a:bodyPr/>
                    <a:lstStyle/>
                    <a:p>
                      <a:r>
                        <a:rPr lang="en-US" dirty="0" smtClean="0"/>
                        <a:t>Acceptance</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Change</a:t>
                      </a:r>
                      <a:endParaRPr lang="en-US" dirty="0"/>
                    </a:p>
                  </a:txBody>
                  <a:tcPr>
                    <a:cell3D prstMaterial="dkEdge">
                      <a:bevel/>
                      <a:lightRig rig="flood" dir="t"/>
                    </a:cell3D>
                  </a:tcPr>
                </a:tc>
              </a:tr>
              <a:tr h="370840">
                <a:tc>
                  <a:txBody>
                    <a:bodyPr/>
                    <a:lstStyle/>
                    <a:p>
                      <a:r>
                        <a:rPr lang="en-US" dirty="0" smtClean="0"/>
                        <a:t>Trust</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Suspicion</a:t>
                      </a:r>
                      <a:endParaRPr lang="en-US" dirty="0"/>
                    </a:p>
                  </a:txBody>
                  <a:tcPr>
                    <a:cell3D prstMaterial="dkEdge">
                      <a:bevel/>
                      <a:lightRig rig="flood" dir="t"/>
                    </a:cell3D>
                  </a:tcPr>
                </a:tc>
              </a:tr>
              <a:tr h="370840">
                <a:tc>
                  <a:txBody>
                    <a:bodyPr/>
                    <a:lstStyle/>
                    <a:p>
                      <a:r>
                        <a:rPr lang="en-US" dirty="0" smtClean="0"/>
                        <a:t>Dependence</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Independence</a:t>
                      </a:r>
                      <a:endParaRPr lang="en-US" dirty="0"/>
                    </a:p>
                  </a:txBody>
                  <a:tcPr>
                    <a:cell3D prstMaterial="dkEdge">
                      <a:bevel/>
                      <a:lightRig rig="flood" dir="t"/>
                    </a:cell3D>
                  </a:tcPr>
                </a:tc>
              </a:tr>
              <a:tr h="370840">
                <a:tc>
                  <a:txBody>
                    <a:bodyPr/>
                    <a:lstStyle/>
                    <a:p>
                      <a:r>
                        <a:rPr lang="en-US" dirty="0" smtClean="0"/>
                        <a:t>Careful, Too Fearful</a:t>
                      </a:r>
                      <a:endParaRPr lang="en-US" dirty="0"/>
                    </a:p>
                  </a:txBody>
                  <a:tcPr>
                    <a:cell3D prstMaterial="dkEdge">
                      <a:bevel/>
                      <a:lightRig rig="flood" dir="t"/>
                    </a:cell3D>
                  </a:tcPr>
                </a:tc>
                <a:tc>
                  <a:txBody>
                    <a:bodyPr/>
                    <a:lstStyle/>
                    <a:p>
                      <a:endParaRPr lang="en-US"/>
                    </a:p>
                  </a:txBody>
                  <a:tcPr>
                    <a:cell3D prstMaterial="dkEdge">
                      <a:bevel/>
                      <a:lightRig rig="flood" dir="t"/>
                    </a:cell3D>
                  </a:tcPr>
                </a:tc>
                <a:tc>
                  <a:txBody>
                    <a:bodyPr/>
                    <a:lstStyle/>
                    <a:p>
                      <a:r>
                        <a:rPr lang="en-US" dirty="0" smtClean="0"/>
                        <a:t>Impulsive,</a:t>
                      </a:r>
                      <a:r>
                        <a:rPr lang="en-US" baseline="0" dirty="0" smtClean="0"/>
                        <a:t> Reckless</a:t>
                      </a:r>
                      <a:endParaRPr lang="en-US" dirty="0"/>
                    </a:p>
                  </a:txBody>
                  <a:tcPr>
                    <a:cell3D prstMaterial="dkEdge">
                      <a:bevel/>
                      <a:lightRig rig="flood" dir="t"/>
                    </a:cell3D>
                  </a:tcPr>
                </a:tc>
              </a:tr>
              <a:tr h="370840">
                <a:tc>
                  <a:txBody>
                    <a:bodyPr/>
                    <a:lstStyle/>
                    <a:p>
                      <a:r>
                        <a:rPr lang="en-US" dirty="0" smtClean="0"/>
                        <a:t>Surrender</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baseline="0" dirty="0" smtClean="0"/>
                        <a:t>Protect/Fight</a:t>
                      </a:r>
                      <a:endParaRPr lang="en-US" dirty="0"/>
                    </a:p>
                  </a:txBody>
                  <a:tcPr>
                    <a:cell3D prstMaterial="dkEdge">
                      <a:bevel/>
                      <a:lightRig rig="flood" dir="t"/>
                    </a:cell3D>
                  </a:tcPr>
                </a:tc>
              </a:tr>
              <a:tr h="370840">
                <a:tc>
                  <a:txBody>
                    <a:bodyPr/>
                    <a:lstStyle/>
                    <a:p>
                      <a:r>
                        <a:rPr lang="en-US" dirty="0" smtClean="0"/>
                        <a:t>Focus on Self</a:t>
                      </a:r>
                      <a:endParaRPr lang="en-US" dirty="0"/>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dirty="0" smtClean="0"/>
                        <a:t>Focus on Others</a:t>
                      </a:r>
                      <a:endParaRPr lang="en-US" dirty="0"/>
                    </a:p>
                  </a:txBody>
                  <a:tcPr>
                    <a:cell3D prstMaterial="dkEdge">
                      <a:bevel/>
                      <a:lightRig rig="flood" dir="t"/>
                    </a:cell3D>
                  </a:tcPr>
                </a:tc>
              </a:tr>
            </a:tbl>
          </a:graphicData>
        </a:graphic>
      </p:graphicFrame>
      <p:cxnSp>
        <p:nvCxnSpPr>
          <p:cNvPr id="9" name="Straight Arrow Connector 8"/>
          <p:cNvCxnSpPr/>
          <p:nvPr/>
        </p:nvCxnSpPr>
        <p:spPr>
          <a:xfrm>
            <a:off x="3442728" y="4442361"/>
            <a:ext cx="166052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3455606" y="4790717"/>
            <a:ext cx="166052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444136" y="5152846"/>
            <a:ext cx="1662112"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3472890" y="5519559"/>
            <a:ext cx="1660525" cy="15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444136" y="5918916"/>
            <a:ext cx="1662112"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457015" y="6304320"/>
            <a:ext cx="1662112" cy="15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196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F1172B-6684-4F5A-A25F-5B980268EC29}" type="slidenum">
              <a:rPr lang="en-US" smtClean="0">
                <a:solidFill>
                  <a:schemeClr val="bg1"/>
                </a:solidFill>
                <a:latin typeface="Verdana" pitchFamily="34" charset="0"/>
              </a:rPr>
              <a:pPr eaLnBrk="1" hangingPunct="1"/>
              <a:t>7</a:t>
            </a:fld>
            <a:endParaRPr lang="en-US" smtClean="0">
              <a:solidFill>
                <a:schemeClr val="bg1"/>
              </a:solidFill>
              <a:latin typeface="Verdana" pitchFamily="34" charset="0"/>
            </a:endParaRPr>
          </a:p>
        </p:txBody>
      </p:sp>
      <p:sp>
        <p:nvSpPr>
          <p:cNvPr id="21509" name="Rectangle 2"/>
          <p:cNvSpPr>
            <a:spLocks noGrp="1" noChangeArrowheads="1"/>
          </p:cNvSpPr>
          <p:nvPr>
            <p:ph type="title"/>
          </p:nvPr>
        </p:nvSpPr>
        <p:spPr/>
        <p:txBody>
          <a:bodyPr/>
          <a:lstStyle/>
          <a:p>
            <a:r>
              <a:rPr lang="en-US" smtClean="0"/>
              <a:t>Signs of Child Abuse: Parent</a:t>
            </a:r>
          </a:p>
        </p:txBody>
      </p:sp>
      <p:sp>
        <p:nvSpPr>
          <p:cNvPr id="21510" name="Rectangle 3"/>
          <p:cNvSpPr>
            <a:spLocks noGrp="1" noChangeArrowheads="1"/>
          </p:cNvSpPr>
          <p:nvPr>
            <p:ph type="body" idx="1"/>
          </p:nvPr>
        </p:nvSpPr>
        <p:spPr/>
        <p:txBody>
          <a:bodyPr>
            <a:normAutofit fontScale="92500" lnSpcReduction="10000"/>
          </a:bodyPr>
          <a:lstStyle/>
          <a:p>
            <a:r>
              <a:rPr lang="en-US" sz="2800" smtClean="0"/>
              <a:t>Shows little concern for the child</a:t>
            </a:r>
          </a:p>
          <a:p>
            <a:r>
              <a:rPr lang="en-US" sz="2800" smtClean="0"/>
              <a:t>Denies the existence of—or blames the child for—the child's problems in school or at home </a:t>
            </a:r>
          </a:p>
          <a:p>
            <a:r>
              <a:rPr lang="en-US" sz="2800" smtClean="0"/>
              <a:t>Asks teachers or other caregivers to use harsh physical discipline if the child misbehaves</a:t>
            </a:r>
          </a:p>
          <a:p>
            <a:r>
              <a:rPr lang="en-US" sz="2800" smtClean="0"/>
              <a:t>Sees the child as entirely bad, worthless, or burdensome</a:t>
            </a:r>
          </a:p>
          <a:p>
            <a:r>
              <a:rPr lang="en-US" sz="2800" smtClean="0"/>
              <a:t>Demands a level of physical or academic performance the child cannot achieve</a:t>
            </a:r>
          </a:p>
          <a:p>
            <a:r>
              <a:rPr lang="en-US" sz="2800" smtClean="0"/>
              <a:t>Looks primarily to the child for care, attention, and satisfaction of emotional needs</a:t>
            </a:r>
          </a:p>
          <a:p>
            <a:endParaRPr lang="en-US" smtClean="0"/>
          </a:p>
        </p:txBody>
      </p:sp>
    </p:spTree>
    <p:extLst>
      <p:ext uri="{BB962C8B-B14F-4D97-AF65-F5344CB8AC3E}">
        <p14:creationId xmlns:p14="http://schemas.microsoft.com/office/powerpoint/2010/main" val="39788499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Different</a:t>
            </a:r>
            <a:r>
              <a:rPr lang="fr-FR" dirty="0" smtClean="0">
                <a:solidFill>
                  <a:schemeClr val="tx1"/>
                </a:solidFill>
              </a:rPr>
              <a:t> Types of Emotions</a:t>
            </a:r>
          </a:p>
        </p:txBody>
      </p:sp>
      <p:sp>
        <p:nvSpPr>
          <p:cNvPr id="3" name="Espace réservé du contenu 2"/>
          <p:cNvSpPr>
            <a:spLocks noGrp="1"/>
          </p:cNvSpPr>
          <p:nvPr>
            <p:ph sz="quarter" idx="1"/>
          </p:nvPr>
        </p:nvSpPr>
        <p:spPr/>
        <p:txBody>
          <a:bodyPr rtlCol="0">
            <a:normAutofit/>
          </a:bodyPr>
          <a:lstStyle/>
          <a:p>
            <a:pPr fontAlgn="auto">
              <a:spcAft>
                <a:spcPts val="0"/>
              </a:spcAft>
              <a:buFont typeface="Arial" pitchFamily="34" charset="0"/>
              <a:buChar char="•"/>
              <a:defRPr/>
            </a:pPr>
            <a:endParaRPr lang="fr-FR" dirty="0" smtClean="0">
              <a:solidFill>
                <a:schemeClr val="bg1"/>
              </a:solidFill>
            </a:endParaRPr>
          </a:p>
        </p:txBody>
      </p:sp>
      <p:sp>
        <p:nvSpPr>
          <p:cNvPr id="4" name="Rectangle 3"/>
          <p:cNvSpPr/>
          <p:nvPr/>
        </p:nvSpPr>
        <p:spPr>
          <a:xfrm>
            <a:off x="2428860" y="2500306"/>
            <a:ext cx="203132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Condensed" pitchFamily="34" charset="0"/>
              </a:rPr>
              <a:t>Anger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ll Sans Ultra Bold Condensed" pitchFamily="34" charset="0"/>
            </a:endParaRPr>
          </a:p>
        </p:txBody>
      </p:sp>
      <p:sp>
        <p:nvSpPr>
          <p:cNvPr id="5" name="Rectangle 4"/>
          <p:cNvSpPr/>
          <p:nvPr/>
        </p:nvSpPr>
        <p:spPr>
          <a:xfrm rot="1410946">
            <a:off x="4725959" y="1928802"/>
            <a:ext cx="12003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rPr>
              <a:t>Sad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endParaRPr>
          </a:p>
        </p:txBody>
      </p:sp>
      <p:sp>
        <p:nvSpPr>
          <p:cNvPr id="6" name="Rectangle 5"/>
          <p:cNvSpPr/>
          <p:nvPr/>
        </p:nvSpPr>
        <p:spPr>
          <a:xfrm rot="20240800">
            <a:off x="6321208" y="2822537"/>
            <a:ext cx="185820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LOVE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sp>
        <p:nvSpPr>
          <p:cNvPr id="7" name="Rectangle 6"/>
          <p:cNvSpPr/>
          <p:nvPr/>
        </p:nvSpPr>
        <p:spPr>
          <a:xfrm rot="20117981">
            <a:off x="839858" y="3408871"/>
            <a:ext cx="147348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rPr>
              <a:t>Panic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endParaRPr>
          </a:p>
        </p:txBody>
      </p:sp>
      <p:sp>
        <p:nvSpPr>
          <p:cNvPr id="8" name="Rectangle 7"/>
          <p:cNvSpPr/>
          <p:nvPr/>
        </p:nvSpPr>
        <p:spPr>
          <a:xfrm rot="21255126">
            <a:off x="678189" y="5145151"/>
            <a:ext cx="435888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itchFamily="18" charset="0"/>
              </a:rPr>
              <a:t>Guilt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oudy Stout" pitchFamily="18" charset="0"/>
            </a:endParaRPr>
          </a:p>
        </p:txBody>
      </p:sp>
      <p:sp>
        <p:nvSpPr>
          <p:cNvPr id="9" name="Rectangle 8"/>
          <p:cNvSpPr/>
          <p:nvPr/>
        </p:nvSpPr>
        <p:spPr>
          <a:xfrm>
            <a:off x="6643702" y="1714488"/>
            <a:ext cx="20313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3571868" y="3143248"/>
            <a:ext cx="21712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rPr>
              <a:t>Joy</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endParaRPr>
          </a:p>
        </p:txBody>
      </p:sp>
      <p:sp>
        <p:nvSpPr>
          <p:cNvPr id="11" name="Rectangle 10"/>
          <p:cNvSpPr/>
          <p:nvPr/>
        </p:nvSpPr>
        <p:spPr>
          <a:xfrm>
            <a:off x="2428860" y="3929066"/>
            <a:ext cx="18271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Arial Black" pitchFamily="34" charset="0"/>
              </a:rPr>
              <a:t>Pain</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ADRIANA" pitchFamily="2" charset="2"/>
            </a:endParaRPr>
          </a:p>
        </p:txBody>
      </p:sp>
      <p:sp>
        <p:nvSpPr>
          <p:cNvPr id="12" name="Rectangle 11"/>
          <p:cNvSpPr/>
          <p:nvPr/>
        </p:nvSpPr>
        <p:spPr>
          <a:xfrm rot="1229270">
            <a:off x="4217989" y="4303631"/>
            <a:ext cx="26292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urlz MT" pitchFamily="82" charset="0"/>
              </a:rPr>
              <a:t>Confused</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urlz MT" pitchFamily="82" charset="0"/>
            </a:endParaRPr>
          </a:p>
        </p:txBody>
      </p:sp>
      <p:sp>
        <p:nvSpPr>
          <p:cNvPr id="13" name="Rectangle 12"/>
          <p:cNvSpPr/>
          <p:nvPr/>
        </p:nvSpPr>
        <p:spPr>
          <a:xfrm rot="20964963">
            <a:off x="5268101" y="5534602"/>
            <a:ext cx="280410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Worried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sp>
        <p:nvSpPr>
          <p:cNvPr id="14" name="Rectangle 13"/>
          <p:cNvSpPr/>
          <p:nvPr/>
        </p:nvSpPr>
        <p:spPr>
          <a:xfrm rot="1408777">
            <a:off x="5625654" y="4018335"/>
            <a:ext cx="31502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TPOINT" pitchFamily="2" charset="0"/>
              </a:rPr>
              <a:t>Embarassed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rot="20493641">
            <a:off x="425037" y="1957907"/>
            <a:ext cx="304416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Estatic</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09760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DBT Goals</a:t>
            </a:r>
            <a:endParaRPr lang="en-US" sz="4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6317348"/>
              </p:ext>
            </p:extLst>
          </p:nvPr>
        </p:nvGraphicFramePr>
        <p:xfrm>
          <a:off x="457200" y="1676399"/>
          <a:ext cx="8229600" cy="477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574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Biosocial Theory</a:t>
            </a:r>
            <a:endParaRPr lang="en-US" dirty="0"/>
          </a:p>
        </p:txBody>
      </p:sp>
      <p:graphicFrame>
        <p:nvGraphicFramePr>
          <p:cNvPr id="10" name="Content Placeholder 9"/>
          <p:cNvGraphicFramePr>
            <a:graphicFrameLocks noGrp="1"/>
          </p:cNvGraphicFramePr>
          <p:nvPr>
            <p:ph sz="quarter" idx="1"/>
          </p:nvPr>
        </p:nvGraphicFramePr>
        <p:xfrm>
          <a:off x="457200" y="1157288"/>
          <a:ext cx="82296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loud Callout 10"/>
          <p:cNvSpPr/>
          <p:nvPr/>
        </p:nvSpPr>
        <p:spPr>
          <a:xfrm>
            <a:off x="7386638" y="1385888"/>
            <a:ext cx="1585912"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am Stupid...</a:t>
            </a:r>
            <a:endParaRPr lang="en-US" dirty="0"/>
          </a:p>
        </p:txBody>
      </p:sp>
      <p:sp>
        <p:nvSpPr>
          <p:cNvPr id="12" name="Cloud Callout 11"/>
          <p:cNvSpPr/>
          <p:nvPr/>
        </p:nvSpPr>
        <p:spPr>
          <a:xfrm>
            <a:off x="7115175" y="3081338"/>
            <a:ext cx="2028825"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There’s something wrong with me</a:t>
            </a:r>
            <a:endParaRPr lang="en-US" dirty="0"/>
          </a:p>
        </p:txBody>
      </p:sp>
      <p:sp>
        <p:nvSpPr>
          <p:cNvPr id="13" name="Cloud Callout 12"/>
          <p:cNvSpPr/>
          <p:nvPr/>
        </p:nvSpPr>
        <p:spPr>
          <a:xfrm>
            <a:off x="5762626" y="4233862"/>
            <a:ext cx="1585912" cy="1343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deserve to live</a:t>
            </a:r>
            <a:endParaRPr lang="en-US" dirty="0"/>
          </a:p>
        </p:txBody>
      </p:sp>
      <p:sp>
        <p:nvSpPr>
          <p:cNvPr id="14" name="Oval Callout 13"/>
          <p:cNvSpPr/>
          <p:nvPr/>
        </p:nvSpPr>
        <p:spPr>
          <a:xfrm>
            <a:off x="185738" y="2328863"/>
            <a:ext cx="1328737"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You’re so stupid!</a:t>
            </a:r>
            <a:endParaRPr lang="en-US" dirty="0">
              <a:solidFill>
                <a:schemeClr val="bg2"/>
              </a:solidFill>
            </a:endParaRPr>
          </a:p>
        </p:txBody>
      </p:sp>
      <p:sp>
        <p:nvSpPr>
          <p:cNvPr id="15" name="Oval Callout 14"/>
          <p:cNvSpPr/>
          <p:nvPr/>
        </p:nvSpPr>
        <p:spPr>
          <a:xfrm>
            <a:off x="1200150" y="3481388"/>
            <a:ext cx="1966913"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 don’t understand why you’re so upset</a:t>
            </a:r>
            <a:endParaRPr lang="en-US" dirty="0">
              <a:solidFill>
                <a:schemeClr val="bg2"/>
              </a:solidFill>
            </a:endParaRPr>
          </a:p>
        </p:txBody>
      </p:sp>
      <p:sp>
        <p:nvSpPr>
          <p:cNvPr id="16" name="Oval Callout 15"/>
          <p:cNvSpPr/>
          <p:nvPr/>
        </p:nvSpPr>
        <p:spPr>
          <a:xfrm>
            <a:off x="204788" y="4776788"/>
            <a:ext cx="1824037" cy="1214437"/>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 wish you were never born</a:t>
            </a:r>
            <a:endParaRPr lang="en-US" dirty="0">
              <a:solidFill>
                <a:schemeClr val="bg2"/>
              </a:solidFill>
            </a:endParaRPr>
          </a:p>
        </p:txBody>
      </p:sp>
      <p:sp>
        <p:nvSpPr>
          <p:cNvPr id="17" name="Rounded Rectangle 16"/>
          <p:cNvSpPr/>
          <p:nvPr/>
        </p:nvSpPr>
        <p:spPr>
          <a:xfrm>
            <a:off x="2243138" y="5786438"/>
            <a:ext cx="4257675" cy="1071562"/>
          </a:xfrm>
          <a:prstGeom prst="roundRect">
            <a:avLst/>
          </a:prstGeom>
          <a:gradFill flip="none" rotWithShape="1">
            <a:gsLst>
              <a:gs pos="0">
                <a:srgbClr val="9933FF">
                  <a:shade val="30000"/>
                  <a:satMod val="115000"/>
                </a:srgbClr>
              </a:gs>
              <a:gs pos="50000">
                <a:srgbClr val="9933FF">
                  <a:shade val="67500"/>
                  <a:satMod val="115000"/>
                </a:srgbClr>
              </a:gs>
              <a:gs pos="100000">
                <a:srgbClr val="9933FF">
                  <a:shade val="100000"/>
                  <a:satMod val="115000"/>
                </a:srgbClr>
              </a:gs>
            </a:gsLst>
            <a:lin ang="5400000" scaled="1"/>
            <a:tileRect/>
          </a:gradFill>
          <a:ln>
            <a:solidFill>
              <a:schemeClr val="tx2"/>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Confusion about self; impulsivity; emotional instability; interpersonal problems</a:t>
            </a:r>
            <a:endParaRPr lang="en-US" dirty="0"/>
          </a:p>
        </p:txBody>
      </p:sp>
    </p:spTree>
    <p:extLst>
      <p:ext uri="{BB962C8B-B14F-4D97-AF65-F5344CB8AC3E}">
        <p14:creationId xmlns:p14="http://schemas.microsoft.com/office/powerpoint/2010/main" val="18288897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849601"/>
          </a:xfrm>
        </p:spPr>
        <p:txBody>
          <a:bodyPr>
            <a:normAutofit fontScale="90000"/>
          </a:bodyPr>
          <a:lstStyle/>
          <a:p>
            <a:r>
              <a:rPr lang="en-US" dirty="0" smtClean="0"/>
              <a:t>Consequences of invalidating Environment</a:t>
            </a:r>
            <a:endParaRPr lang="en-US" dirty="0"/>
          </a:p>
        </p:txBody>
      </p:sp>
      <p:sp>
        <p:nvSpPr>
          <p:cNvPr id="8" name="Content Placeholder 7"/>
          <p:cNvSpPr>
            <a:spLocks noGrp="1"/>
          </p:cNvSpPr>
          <p:nvPr>
            <p:ph sz="quarter" idx="1"/>
          </p:nvPr>
        </p:nvSpPr>
        <p:spPr/>
        <p:txBody>
          <a:bodyPr>
            <a:normAutofit lnSpcReduction="10000"/>
          </a:bodyPr>
          <a:lstStyle/>
          <a:p>
            <a:pPr>
              <a:buNone/>
            </a:pPr>
            <a:r>
              <a:rPr lang="en-US" sz="1800" dirty="0" smtClean="0"/>
              <a:t>By not validating feelings, the environment does not teach the individual to:</a:t>
            </a:r>
          </a:p>
          <a:p>
            <a:pPr lvl="0"/>
            <a:r>
              <a:rPr lang="en-US" sz="1800" dirty="0" smtClean="0"/>
              <a:t>Label feelings</a:t>
            </a:r>
          </a:p>
          <a:p>
            <a:pPr lvl="0"/>
            <a:r>
              <a:rPr lang="en-US" sz="1800" dirty="0" smtClean="0"/>
              <a:t>Effectively regulate emotions</a:t>
            </a:r>
          </a:p>
          <a:p>
            <a:pPr lvl="0"/>
            <a:r>
              <a:rPr lang="en-US" sz="1800" dirty="0" smtClean="0"/>
              <a:t>Trust feelings</a:t>
            </a:r>
          </a:p>
          <a:p>
            <a:pPr>
              <a:buNone/>
            </a:pPr>
            <a:endParaRPr lang="en-US" sz="1800" dirty="0" smtClean="0"/>
          </a:p>
          <a:p>
            <a:pPr>
              <a:buNone/>
            </a:pPr>
            <a:r>
              <a:rPr lang="en-US" sz="1800" dirty="0" smtClean="0"/>
              <a:t>By making problem solving seem easier than it is, the environment does not teach the individual to:</a:t>
            </a:r>
          </a:p>
          <a:p>
            <a:pPr lvl="0"/>
            <a:r>
              <a:rPr lang="en-US" sz="1800" dirty="0" smtClean="0"/>
              <a:t>Effectively tolerate stress</a:t>
            </a:r>
          </a:p>
          <a:p>
            <a:pPr lvl="0"/>
            <a:r>
              <a:rPr lang="en-US" sz="1800" dirty="0" smtClean="0"/>
              <a:t>Form realistic goals and expectations</a:t>
            </a:r>
          </a:p>
          <a:p>
            <a:pPr lvl="0">
              <a:buNone/>
            </a:pPr>
            <a:r>
              <a:rPr lang="en-US" sz="1800" dirty="0" smtClean="0"/>
              <a:t> </a:t>
            </a:r>
          </a:p>
          <a:p>
            <a:pPr>
              <a:buNone/>
            </a:pPr>
            <a:r>
              <a:rPr lang="en-US" sz="1800" dirty="0" smtClean="0"/>
              <a:t>When communication of anger or sadness is punished </a:t>
            </a:r>
            <a:r>
              <a:rPr lang="en-US" sz="1800" i="1" dirty="0" smtClean="0"/>
              <a:t>and/or</a:t>
            </a:r>
            <a:r>
              <a:rPr lang="en-US" sz="1800" dirty="0" smtClean="0"/>
              <a:t> when only intense anger or sadness are responded to, the environment teaches the individual to:</a:t>
            </a:r>
          </a:p>
          <a:p>
            <a:r>
              <a:rPr lang="en-US" sz="1800" dirty="0" smtClean="0"/>
              <a:t>Vary between having </a:t>
            </a:r>
            <a:r>
              <a:rPr lang="en-US" sz="1800" b="1" dirty="0" smtClean="0"/>
              <a:t>no emotions</a:t>
            </a:r>
            <a:r>
              <a:rPr lang="en-US" sz="1800" dirty="0" smtClean="0"/>
              <a:t> and having </a:t>
            </a:r>
            <a:r>
              <a:rPr lang="en-US" sz="1800" b="1" dirty="0" smtClean="0"/>
              <a:t>extreme emotions</a:t>
            </a:r>
            <a:r>
              <a:rPr lang="en-US" sz="1800" dirty="0" smtClean="0"/>
              <a:t>.</a:t>
            </a:r>
            <a:endParaRPr lang="en-US" sz="1800" dirty="0"/>
          </a:p>
        </p:txBody>
      </p:sp>
    </p:spTree>
    <p:extLst>
      <p:ext uri="{BB962C8B-B14F-4D97-AF65-F5344CB8AC3E}">
        <p14:creationId xmlns:p14="http://schemas.microsoft.com/office/powerpoint/2010/main" val="2227225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763" y="274638"/>
            <a:ext cx="8229600" cy="1143000"/>
          </a:xfrm>
        </p:spPr>
        <p:txBody>
          <a:bodyPr/>
          <a:lstStyle/>
          <a:p>
            <a:r>
              <a:rPr lang="en-US" dirty="0" smtClean="0"/>
              <a:t>Validation</a:t>
            </a:r>
            <a:endParaRPr lang="en-US" dirty="0"/>
          </a:p>
        </p:txBody>
      </p:sp>
      <p:sp>
        <p:nvSpPr>
          <p:cNvPr id="8" name="Content Placeholder 7"/>
          <p:cNvSpPr>
            <a:spLocks noGrp="1"/>
          </p:cNvSpPr>
          <p:nvPr>
            <p:ph sz="quarter" idx="1"/>
          </p:nvPr>
        </p:nvSpPr>
        <p:spPr>
          <a:xfrm>
            <a:off x="457200" y="1676400"/>
            <a:ext cx="8229600" cy="4838700"/>
          </a:xfrm>
        </p:spPr>
        <p:txBody>
          <a:bodyPr>
            <a:normAutofit fontScale="92500" lnSpcReduction="20000"/>
          </a:bodyPr>
          <a:lstStyle/>
          <a:p>
            <a:pPr>
              <a:buNone/>
            </a:pPr>
            <a:r>
              <a:rPr lang="en-US" sz="1600" b="1" cap="small" dirty="0" smtClean="0"/>
              <a:t>Validation communicates to another person that his/her feelings, thoughts, and actions make sense and are understandable to you in a particular situation.</a:t>
            </a:r>
            <a:endParaRPr lang="en-US" sz="1600" dirty="0" smtClean="0"/>
          </a:p>
          <a:p>
            <a:pPr>
              <a:buNone/>
            </a:pPr>
            <a:endParaRPr lang="en-US" sz="1600" b="1" cap="small" dirty="0" smtClean="0"/>
          </a:p>
          <a:p>
            <a:pPr>
              <a:buNone/>
            </a:pPr>
            <a:r>
              <a:rPr lang="en-US" sz="1600" b="1" cap="small" dirty="0" smtClean="0"/>
              <a:t>Validation ≠ Agreement </a:t>
            </a:r>
            <a:endParaRPr lang="en-US" sz="1600" dirty="0" smtClean="0"/>
          </a:p>
          <a:p>
            <a:pPr>
              <a:buNone/>
            </a:pPr>
            <a:endParaRPr lang="en-US" sz="1600" b="1" cap="small" dirty="0" smtClean="0"/>
          </a:p>
          <a:p>
            <a:pPr>
              <a:buNone/>
            </a:pPr>
            <a:r>
              <a:rPr lang="en-US" sz="1600" b="1" cap="small" dirty="0" smtClean="0"/>
              <a:t>WHAT should we validate?</a:t>
            </a:r>
            <a:endParaRPr lang="en-US" sz="1600" dirty="0" smtClean="0"/>
          </a:p>
          <a:p>
            <a:pPr lvl="0"/>
            <a:r>
              <a:rPr lang="en-US" sz="1600" b="1" cap="small" dirty="0" smtClean="0"/>
              <a:t>Feelings, thoughts, and behaviors in:</a:t>
            </a:r>
            <a:endParaRPr lang="en-US" sz="1600" dirty="0" smtClean="0"/>
          </a:p>
          <a:p>
            <a:pPr lvl="1"/>
            <a:r>
              <a:rPr lang="en-US" sz="1600" b="1" cap="small" dirty="0" smtClean="0"/>
              <a:t>Ourselves</a:t>
            </a:r>
            <a:endParaRPr lang="en-US" sz="1600" dirty="0" smtClean="0"/>
          </a:p>
          <a:p>
            <a:pPr lvl="1"/>
            <a:r>
              <a:rPr lang="en-US" sz="1600" b="1" cap="small" dirty="0" smtClean="0"/>
              <a:t>Other People</a:t>
            </a:r>
            <a:endParaRPr lang="en-US" sz="1600" dirty="0" smtClean="0"/>
          </a:p>
          <a:p>
            <a:pPr>
              <a:buNone/>
            </a:pPr>
            <a:r>
              <a:rPr lang="en-US" sz="1600" b="1" cap="small" dirty="0" smtClean="0"/>
              <a:t> </a:t>
            </a:r>
            <a:endParaRPr lang="en-US" sz="1600" dirty="0" smtClean="0"/>
          </a:p>
          <a:p>
            <a:pPr>
              <a:buNone/>
            </a:pPr>
            <a:r>
              <a:rPr lang="en-US" sz="1600" b="1" cap="small" dirty="0" smtClean="0"/>
              <a:t>WHY should we validate?</a:t>
            </a:r>
            <a:endParaRPr lang="en-US" sz="1600" dirty="0" smtClean="0"/>
          </a:p>
          <a:p>
            <a:pPr lvl="0"/>
            <a:r>
              <a:rPr lang="en-US" sz="1600" b="1" cap="small" dirty="0" smtClean="0"/>
              <a:t>It improves relationships</a:t>
            </a:r>
            <a:endParaRPr lang="en-US" sz="1600" dirty="0" smtClean="0"/>
          </a:p>
          <a:p>
            <a:pPr lvl="0"/>
            <a:r>
              <a:rPr lang="en-US" sz="1600" b="1" cap="small" dirty="0" smtClean="0"/>
              <a:t>Validation can show that:</a:t>
            </a:r>
            <a:endParaRPr lang="en-US" sz="1600" dirty="0" smtClean="0"/>
          </a:p>
          <a:p>
            <a:pPr lvl="1"/>
            <a:r>
              <a:rPr lang="en-US" sz="1600" b="1" cap="small" dirty="0" smtClean="0"/>
              <a:t>We are listening</a:t>
            </a:r>
            <a:endParaRPr lang="en-US" sz="1600" dirty="0" smtClean="0"/>
          </a:p>
          <a:p>
            <a:pPr lvl="1"/>
            <a:r>
              <a:rPr lang="en-US" sz="1600" b="1" cap="small" dirty="0" smtClean="0"/>
              <a:t>We understand</a:t>
            </a:r>
            <a:endParaRPr lang="en-US" sz="1600" dirty="0" smtClean="0"/>
          </a:p>
          <a:p>
            <a:pPr lvl="1"/>
            <a:r>
              <a:rPr lang="en-US" sz="1600" b="1" cap="small" dirty="0" smtClean="0"/>
              <a:t>We are not being judgmental</a:t>
            </a:r>
            <a:endParaRPr lang="en-US" sz="1600" dirty="0" smtClean="0"/>
          </a:p>
          <a:p>
            <a:pPr lvl="1"/>
            <a:r>
              <a:rPr lang="en-US" sz="1600" b="1" cap="small" dirty="0" smtClean="0"/>
              <a:t>We care about the relationship</a:t>
            </a:r>
            <a:endParaRPr lang="en-US" sz="1600" dirty="0" smtClean="0"/>
          </a:p>
          <a:p>
            <a:r>
              <a:rPr lang="en-US" sz="1600" b="1" cap="small" dirty="0" smtClean="0"/>
              <a:t>Conflict is possible with decreased intensity and anger</a:t>
            </a:r>
            <a:endParaRPr lang="en-US" sz="1600" dirty="0"/>
          </a:p>
        </p:txBody>
      </p:sp>
    </p:spTree>
    <p:extLst>
      <p:ext uri="{BB962C8B-B14F-4D97-AF65-F5344CB8AC3E}">
        <p14:creationId xmlns:p14="http://schemas.microsoft.com/office/powerpoint/2010/main" val="5465532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2"/>
          <p:cNvSpPr>
            <a:spLocks noChangeArrowheads="1"/>
          </p:cNvSpPr>
          <p:nvPr/>
        </p:nvSpPr>
        <p:spPr bwMode="auto">
          <a:xfrm>
            <a:off x="0" y="2208213"/>
            <a:ext cx="5638800" cy="4648200"/>
          </a:xfrm>
          <a:prstGeom prst="rect">
            <a:avLst/>
          </a:prstGeom>
          <a:solidFill>
            <a:schemeClr val="accent1">
              <a:alpha val="29019"/>
            </a:schemeClr>
          </a:solidFill>
          <a:ln w="9525">
            <a:noFill/>
            <a:miter lim="800000"/>
            <a:headEnd/>
            <a:tailEnd/>
          </a:ln>
        </p:spPr>
        <p:txBody>
          <a:bodyPr wrap="none" anchor="ctr"/>
          <a:lstStyle/>
          <a:p>
            <a:pPr algn="ctr"/>
            <a:endParaRPr lang="en-US">
              <a:solidFill>
                <a:srgbClr val="666666"/>
              </a:solidFill>
            </a:endParaRPr>
          </a:p>
        </p:txBody>
      </p:sp>
      <p:sp>
        <p:nvSpPr>
          <p:cNvPr id="11" name="Title 10"/>
          <p:cNvSpPr>
            <a:spLocks noGrp="1"/>
          </p:cNvSpPr>
          <p:nvPr>
            <p:ph type="title"/>
          </p:nvPr>
        </p:nvSpPr>
        <p:spPr/>
        <p:txBody>
          <a:bodyPr/>
          <a:lstStyle/>
          <a:p>
            <a:r>
              <a:rPr lang="en-US" dirty="0" smtClean="0"/>
              <a:t>Levels of Validation</a:t>
            </a:r>
            <a:endParaRPr lang="en-US"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2753182428"/>
              </p:ext>
            </p:extLst>
          </p:nvPr>
        </p:nvGraphicFramePr>
        <p:xfrm>
          <a:off x="457200" y="1828800"/>
          <a:ext cx="8229600" cy="4828393"/>
        </p:xfrm>
        <a:graphic>
          <a:graphicData uri="http://schemas.openxmlformats.org/drawingml/2006/table">
            <a:tbl>
              <a:tblPr firstRow="1" bandRow="1">
                <a:tableStyleId>{35758FB7-9AC5-4552-8A53-C91805E547FA}</a:tableStyleId>
              </a:tblPr>
              <a:tblGrid>
                <a:gridCol w="2369215"/>
                <a:gridCol w="5860385"/>
              </a:tblGrid>
              <a:tr h="628648">
                <a:tc>
                  <a:txBody>
                    <a:bodyPr/>
                    <a:lstStyle/>
                    <a:p>
                      <a:r>
                        <a:rPr lang="en-US" sz="2000" dirty="0" smtClean="0"/>
                        <a:t>Validation Level</a:t>
                      </a:r>
                      <a:endParaRPr lang="en-US" sz="2000" b="1" dirty="0"/>
                    </a:p>
                  </a:txBody>
                  <a:tcPr marL="147213" marR="147213">
                    <a:cell3D prstMaterial="dkEdge">
                      <a:bevel/>
                      <a:lightRig rig="flood" dir="t"/>
                    </a:cell3D>
                    <a:solidFill>
                      <a:srgbClr val="660066"/>
                    </a:solidFill>
                  </a:tcPr>
                </a:tc>
                <a:tc>
                  <a:txBody>
                    <a:bodyPr/>
                    <a:lstStyle/>
                    <a:p>
                      <a:r>
                        <a:rPr lang="en-US" sz="2000" dirty="0" smtClean="0"/>
                        <a:t>Goal of Interaction</a:t>
                      </a:r>
                      <a:endParaRPr lang="en-US" sz="2000" b="1" dirty="0"/>
                    </a:p>
                  </a:txBody>
                  <a:tcPr marL="147213" marR="147213">
                    <a:cell3D prstMaterial="dkEdge">
                      <a:bevel/>
                      <a:lightRig rig="flood" dir="t"/>
                    </a:cell3D>
                    <a:solidFill>
                      <a:srgbClr val="660066"/>
                    </a:solidFill>
                  </a:tcPr>
                </a:tc>
              </a:tr>
              <a:tr h="685540">
                <a:tc>
                  <a:txBody>
                    <a:bodyPr/>
                    <a:lstStyle/>
                    <a:p>
                      <a:pPr algn="ctr"/>
                      <a:endParaRPr lang="en-US" dirty="0" smtClean="0"/>
                    </a:p>
                    <a:p>
                      <a:pPr algn="l"/>
                      <a:r>
                        <a:rPr lang="en-US" dirty="0" smtClean="0"/>
                        <a:t>One</a:t>
                      </a:r>
                      <a:endParaRPr lang="en-US" dirty="0"/>
                    </a:p>
                  </a:txBody>
                  <a:tcPr marL="147213" marR="147213">
                    <a:cell3D prstMaterial="dkEdge">
                      <a:bevel/>
                      <a:lightRig rig="flood" dir="t"/>
                    </a:cell3D>
                    <a:solidFill>
                      <a:srgbClr val="9933FF">
                        <a:alpha val="40000"/>
                      </a:srgbClr>
                    </a:solidFill>
                  </a:tcPr>
                </a:tc>
                <a:tc>
                  <a:txBody>
                    <a:bodyPr/>
                    <a:lstStyle/>
                    <a:p>
                      <a:endParaRPr lang="en-US" dirty="0" smtClean="0"/>
                    </a:p>
                    <a:p>
                      <a:r>
                        <a:rPr lang="en-US" dirty="0" smtClean="0"/>
                        <a:t>Listen Non-Judgmentally</a:t>
                      </a:r>
                      <a:endParaRPr lang="en-US"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Two</a:t>
                      </a:r>
                      <a:endParaRPr lang="en-US" dirty="0"/>
                    </a:p>
                  </a:txBody>
                  <a:tcPr marL="147213" marR="147213">
                    <a:cell3D prstMaterial="dkEdge">
                      <a:bevel/>
                      <a:lightRig rig="flood" dir="t"/>
                    </a:cell3D>
                  </a:tcPr>
                </a:tc>
                <a:tc>
                  <a:txBody>
                    <a:bodyPr/>
                    <a:lstStyle/>
                    <a:p>
                      <a:endParaRPr lang="en-US" dirty="0" smtClean="0"/>
                    </a:p>
                    <a:p>
                      <a:r>
                        <a:rPr lang="en-US" dirty="0" smtClean="0"/>
                        <a:t>Accurate Reflection</a:t>
                      </a:r>
                      <a:endParaRPr lang="en-US" dirty="0"/>
                    </a:p>
                  </a:txBody>
                  <a:tcPr marL="147213" marR="147213">
                    <a:cell3D prstMaterial="dkEdge">
                      <a:bevel/>
                      <a:lightRig rig="flood" dir="t"/>
                    </a:cell3D>
                  </a:tcPr>
                </a:tc>
              </a:tr>
              <a:tr h="772045">
                <a:tc>
                  <a:txBody>
                    <a:bodyPr/>
                    <a:lstStyle/>
                    <a:p>
                      <a:endParaRPr lang="en-US" dirty="0" smtClean="0"/>
                    </a:p>
                    <a:p>
                      <a:r>
                        <a:rPr lang="en-US" dirty="0" smtClean="0"/>
                        <a:t>Three</a:t>
                      </a:r>
                    </a:p>
                  </a:txBody>
                  <a:tcPr marL="147213" marR="147213">
                    <a:cell3D prstMaterial="dkEdge">
                      <a:bevel/>
                      <a:lightRig rig="flood" dir="t"/>
                    </a:cell3D>
                    <a:solidFill>
                      <a:srgbClr val="9933FF">
                        <a:alpha val="40000"/>
                      </a:srgbClr>
                    </a:solidFill>
                  </a:tcPr>
                </a:tc>
                <a:tc>
                  <a:txBody>
                    <a:bodyPr/>
                    <a:lstStyle/>
                    <a:p>
                      <a:endParaRPr lang="en-US" dirty="0" smtClean="0"/>
                    </a:p>
                    <a:p>
                      <a:r>
                        <a:rPr lang="en-US" dirty="0" smtClean="0"/>
                        <a:t>Articulate Unspoken Thoughts and Feelings</a:t>
                      </a:r>
                      <a:endParaRPr lang="en-US"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Four</a:t>
                      </a:r>
                      <a:endParaRPr lang="en-US" dirty="0"/>
                    </a:p>
                  </a:txBody>
                  <a:tcPr marL="147213" marR="147213">
                    <a:cell3D prstMaterial="dkEdge">
                      <a:bevel/>
                      <a:lightRig rig="flood" dir="t"/>
                    </a:cell3D>
                  </a:tcPr>
                </a:tc>
                <a:tc>
                  <a:txBody>
                    <a:bodyPr/>
                    <a:lstStyle/>
                    <a:p>
                      <a:endParaRPr lang="en-US" dirty="0" smtClean="0"/>
                    </a:p>
                    <a:p>
                      <a:r>
                        <a:rPr lang="en-US" dirty="0" smtClean="0"/>
                        <a:t>Understanding Historical Background of Behavior</a:t>
                      </a:r>
                      <a:endParaRPr lang="en-US" dirty="0"/>
                    </a:p>
                  </a:txBody>
                  <a:tcPr marL="147213" marR="147213">
                    <a:cell3D prstMaterial="dkEdge">
                      <a:bevel/>
                      <a:lightRig rig="flood" dir="t"/>
                    </a:cell3D>
                  </a:tcPr>
                </a:tc>
              </a:tr>
              <a:tr h="685540">
                <a:tc>
                  <a:txBody>
                    <a:bodyPr/>
                    <a:lstStyle/>
                    <a:p>
                      <a:endParaRPr lang="en-US" dirty="0" smtClean="0"/>
                    </a:p>
                    <a:p>
                      <a:r>
                        <a:rPr lang="en-US" dirty="0" smtClean="0"/>
                        <a:t>Five</a:t>
                      </a:r>
                      <a:endParaRPr lang="en-US" b="0" dirty="0"/>
                    </a:p>
                  </a:txBody>
                  <a:tcPr marL="147213" marR="147213">
                    <a:cell3D prstMaterial="dkEdge">
                      <a:bevel/>
                      <a:lightRig rig="flood" dir="t"/>
                    </a:cell3D>
                    <a:solidFill>
                      <a:srgbClr val="9933FF">
                        <a:alpha val="40000"/>
                      </a:srgbClr>
                    </a:solidFill>
                  </a:tcPr>
                </a:tc>
                <a:tc>
                  <a:txBody>
                    <a:bodyPr/>
                    <a:lstStyle/>
                    <a:p>
                      <a:r>
                        <a:rPr lang="en-US" sz="1800" kern="1200" dirty="0" smtClean="0"/>
                        <a:t>Confirming Thoughts, Behaviors and Feelings Based on Current Circumstances</a:t>
                      </a:r>
                      <a:endParaRPr lang="en-US" b="0" dirty="0"/>
                    </a:p>
                  </a:txBody>
                  <a:tcPr marL="147213" marR="147213">
                    <a:cell3D prstMaterial="dkEdge">
                      <a:bevel/>
                      <a:lightRig rig="flood" dir="t"/>
                    </a:cell3D>
                    <a:solidFill>
                      <a:srgbClr val="9933FF">
                        <a:alpha val="40000"/>
                      </a:srgbClr>
                    </a:solidFill>
                  </a:tcPr>
                </a:tc>
              </a:tr>
              <a:tr h="685540">
                <a:tc>
                  <a:txBody>
                    <a:bodyPr/>
                    <a:lstStyle/>
                    <a:p>
                      <a:endParaRPr lang="en-US" dirty="0" smtClean="0"/>
                    </a:p>
                    <a:p>
                      <a:r>
                        <a:rPr lang="en-US" dirty="0" smtClean="0"/>
                        <a:t>Six</a:t>
                      </a:r>
                      <a:endParaRPr lang="en-US" b="0" dirty="0"/>
                    </a:p>
                  </a:txBody>
                  <a:tcPr marL="147213" marR="147213">
                    <a:cell3D prstMaterial="dkEdge">
                      <a:bevel/>
                      <a:lightRig rig="flood" dir="t"/>
                    </a:cell3D>
                  </a:tcPr>
                </a:tc>
                <a:tc>
                  <a:txBody>
                    <a:bodyPr/>
                    <a:lstStyle/>
                    <a:p>
                      <a:endParaRPr lang="en-US" sz="1800" kern="1200" dirty="0" smtClean="0"/>
                    </a:p>
                    <a:p>
                      <a:r>
                        <a:rPr lang="en-US" sz="1800" kern="1200" dirty="0" smtClean="0"/>
                        <a:t>Radical Genuineness</a:t>
                      </a:r>
                      <a:r>
                        <a:rPr lang="en-US" sz="1800" kern="1200" baseline="0" dirty="0" smtClean="0"/>
                        <a:t> &amp; Authenticity</a:t>
                      </a:r>
                      <a:endParaRPr lang="en-US" b="0" dirty="0"/>
                    </a:p>
                  </a:txBody>
                  <a:tcPr marL="147213" marR="147213">
                    <a:cell3D prstMaterial="dkEdge">
                      <a:bevel/>
                      <a:lightRig rig="flood" dir="t"/>
                    </a:cell3D>
                  </a:tcPr>
                </a:tc>
              </a:tr>
            </a:tbl>
          </a:graphicData>
        </a:graphic>
      </p:graphicFrame>
    </p:spTree>
    <p:extLst>
      <p:ext uri="{BB962C8B-B14F-4D97-AF65-F5344CB8AC3E}">
        <p14:creationId xmlns:p14="http://schemas.microsoft.com/office/powerpoint/2010/main" val="23731662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Dialectical Behavior Therapy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73017176"/>
              </p:ext>
            </p:extLst>
          </p:nvPr>
        </p:nvGraphicFramePr>
        <p:xfrm>
          <a:off x="685800" y="1935440"/>
          <a:ext cx="7686676" cy="3834844"/>
        </p:xfrm>
        <a:graphic>
          <a:graphicData uri="http://schemas.openxmlformats.org/drawingml/2006/table">
            <a:tbl>
              <a:tblPr firstRow="1" bandRow="1">
                <a:tableStyleId>{9DCAF9ED-07DC-4A11-8D7F-57B35C25682E}</a:tableStyleId>
              </a:tblPr>
              <a:tblGrid>
                <a:gridCol w="3600452"/>
                <a:gridCol w="842963"/>
                <a:gridCol w="3243261"/>
              </a:tblGrid>
              <a:tr h="984094">
                <a:tc>
                  <a:txBody>
                    <a:bodyPr/>
                    <a:lstStyle/>
                    <a:p>
                      <a:r>
                        <a:rPr lang="en-US" dirty="0" smtClean="0"/>
                        <a:t>Problems</a:t>
                      </a:r>
                    </a:p>
                    <a:p>
                      <a:r>
                        <a:rPr lang="en-US" dirty="0" smtClean="0"/>
                        <a:t>(Behaviors to Decrease)</a:t>
                      </a:r>
                      <a:endParaRPr lang="en-US" b="0" i="1" dirty="0" smtClean="0"/>
                    </a:p>
                  </a:txBody>
                  <a:tcPr>
                    <a:cell3D prstMaterial="dkEdge">
                      <a:bevel/>
                      <a:lightRig rig="flood" dir="t"/>
                    </a:cell3D>
                    <a:solidFill>
                      <a:srgbClr val="7030A0"/>
                    </a:solidFill>
                  </a:tcPr>
                </a:tc>
                <a:tc>
                  <a:txBody>
                    <a:bodyPr/>
                    <a:lstStyle/>
                    <a:p>
                      <a:endParaRPr lang="en-US" b="0" i="1" dirty="0" smtClean="0"/>
                    </a:p>
                  </a:txBody>
                  <a:tcPr>
                    <a:cell3D prstMaterial="dkEdge">
                      <a:bevel/>
                      <a:lightRig rig="flood" dir="t"/>
                    </a:cell3D>
                    <a:solidFill>
                      <a:srgbClr val="7030A0"/>
                    </a:solidFill>
                  </a:tcPr>
                </a:tc>
                <a:tc>
                  <a:txBody>
                    <a:bodyPr/>
                    <a:lstStyle/>
                    <a:p>
                      <a:r>
                        <a:rPr lang="en-US" dirty="0" smtClean="0"/>
                        <a:t>Skills</a:t>
                      </a:r>
                    </a:p>
                    <a:p>
                      <a:r>
                        <a:rPr lang="en-US" dirty="0" smtClean="0"/>
                        <a:t>(Behaviors to Increase)</a:t>
                      </a:r>
                      <a:endParaRPr lang="en-US" b="0" i="1" dirty="0" smtClean="0"/>
                    </a:p>
                  </a:txBody>
                  <a:tcPr>
                    <a:cell3D prstMaterial="dkEdge">
                      <a:bevel/>
                      <a:lightRig rig="flood" dir="t"/>
                    </a:cell3D>
                    <a:solidFill>
                      <a:srgbClr val="7030A0"/>
                    </a:solidFill>
                  </a:tcPr>
                </a:tc>
              </a:tr>
              <a:tr h="570150">
                <a:tc>
                  <a:txBody>
                    <a:bodyPr/>
                    <a:lstStyle/>
                    <a:p>
                      <a:r>
                        <a:rPr lang="en-US" dirty="0" smtClean="0"/>
                        <a:t>Confusion about your self</a:t>
                      </a:r>
                      <a:endParaRPr lang="en-US" dirty="0"/>
                    </a:p>
                  </a:txBody>
                  <a:tcPr>
                    <a:cell3D prstMaterial="dkEdge">
                      <a:bevel/>
                      <a:lightRig rig="flood" dir="t"/>
                    </a:cell3D>
                    <a:solidFill>
                      <a:srgbClr val="66CCFF"/>
                    </a:solidFill>
                  </a:tcPr>
                </a:tc>
                <a:tc>
                  <a:txBody>
                    <a:bodyPr/>
                    <a:lstStyle/>
                    <a:p>
                      <a:endParaRPr lang="en-US" dirty="0"/>
                    </a:p>
                  </a:txBody>
                  <a:tcPr>
                    <a:cell3D prstMaterial="dkEdge">
                      <a:bevel/>
                      <a:lightRig rig="flood" dir="t"/>
                    </a:cell3D>
                    <a:solidFill>
                      <a:srgbClr val="66CCFF"/>
                    </a:solidFill>
                  </a:tcPr>
                </a:tc>
                <a:tc>
                  <a:txBody>
                    <a:bodyPr/>
                    <a:lstStyle/>
                    <a:p>
                      <a:r>
                        <a:rPr lang="en-US" dirty="0" smtClean="0"/>
                        <a:t>Mindfulness</a:t>
                      </a:r>
                      <a:endParaRPr lang="en-US" dirty="0"/>
                    </a:p>
                  </a:txBody>
                  <a:tcPr>
                    <a:cell3D prstMaterial="dkEdge">
                      <a:bevel/>
                      <a:lightRig rig="flood" dir="t"/>
                    </a:cell3D>
                    <a:solidFill>
                      <a:srgbClr val="66CCFF"/>
                    </a:solidFill>
                  </a:tcPr>
                </a:tc>
              </a:tr>
              <a:tr h="570150">
                <a:tc>
                  <a:txBody>
                    <a:bodyPr/>
                    <a:lstStyle/>
                    <a:p>
                      <a:r>
                        <a:rPr lang="en-US" dirty="0" smtClean="0"/>
                        <a:t>Impulsivity</a:t>
                      </a:r>
                      <a:endParaRPr lang="en-US" dirty="0"/>
                    </a:p>
                  </a:txBody>
                  <a:tcPr>
                    <a:cell3D prstMaterial="dkEdge">
                      <a:bevel/>
                      <a:lightRig rig="flood" dir="t"/>
                    </a:cell3D>
                    <a:solidFill>
                      <a:srgbClr val="FFCC99"/>
                    </a:solidFill>
                  </a:tcPr>
                </a:tc>
                <a:tc>
                  <a:txBody>
                    <a:bodyPr/>
                    <a:lstStyle/>
                    <a:p>
                      <a:endParaRPr lang="en-US" dirty="0"/>
                    </a:p>
                  </a:txBody>
                  <a:tcPr>
                    <a:cell3D prstMaterial="dkEdge">
                      <a:bevel/>
                      <a:lightRig rig="flood" dir="t"/>
                    </a:cell3D>
                    <a:solidFill>
                      <a:srgbClr val="FFCC99"/>
                    </a:solidFill>
                  </a:tcPr>
                </a:tc>
                <a:tc>
                  <a:txBody>
                    <a:bodyPr/>
                    <a:lstStyle/>
                    <a:p>
                      <a:r>
                        <a:rPr lang="en-US" dirty="0" smtClean="0"/>
                        <a:t>Distress Tolerance </a:t>
                      </a:r>
                      <a:endParaRPr lang="en-US" dirty="0"/>
                    </a:p>
                  </a:txBody>
                  <a:tcPr>
                    <a:cell3D prstMaterial="dkEdge">
                      <a:bevel/>
                      <a:lightRig rig="flood" dir="t"/>
                    </a:cell3D>
                    <a:solidFill>
                      <a:srgbClr val="FFCC99"/>
                    </a:solidFill>
                  </a:tcPr>
                </a:tc>
              </a:tr>
              <a:tr h="570150">
                <a:tc>
                  <a:txBody>
                    <a:bodyPr/>
                    <a:lstStyle/>
                    <a:p>
                      <a:r>
                        <a:rPr lang="en-US" dirty="0" smtClean="0"/>
                        <a:t>Emotional Instability</a:t>
                      </a:r>
                      <a:endParaRPr lang="en-US" dirty="0"/>
                    </a:p>
                  </a:txBody>
                  <a:tcPr>
                    <a:cell3D prstMaterial="dkEdge">
                      <a:bevel/>
                      <a:lightRig rig="flood" dir="t"/>
                    </a:cell3D>
                    <a:solidFill>
                      <a:srgbClr val="FF99FF"/>
                    </a:solidFill>
                  </a:tcPr>
                </a:tc>
                <a:tc>
                  <a:txBody>
                    <a:bodyPr/>
                    <a:lstStyle/>
                    <a:p>
                      <a:endParaRPr lang="en-US" dirty="0"/>
                    </a:p>
                  </a:txBody>
                  <a:tcPr>
                    <a:cell3D prstMaterial="dkEdge">
                      <a:bevel/>
                      <a:lightRig rig="flood" dir="t"/>
                    </a:cell3D>
                    <a:solidFill>
                      <a:srgbClr val="FF99FF"/>
                    </a:solidFill>
                  </a:tcPr>
                </a:tc>
                <a:tc>
                  <a:txBody>
                    <a:bodyPr/>
                    <a:lstStyle/>
                    <a:p>
                      <a:r>
                        <a:rPr lang="en-US" dirty="0" smtClean="0"/>
                        <a:t>Emotional Regulation</a:t>
                      </a:r>
                      <a:endParaRPr lang="en-US" dirty="0"/>
                    </a:p>
                  </a:txBody>
                  <a:tcPr>
                    <a:cell3D prstMaterial="dkEdge">
                      <a:bevel/>
                      <a:lightRig rig="flood" dir="t"/>
                    </a:cell3D>
                    <a:solidFill>
                      <a:srgbClr val="FF99FF"/>
                    </a:solidFill>
                  </a:tcPr>
                </a:tc>
              </a:tr>
              <a:tr h="570150">
                <a:tc>
                  <a:txBody>
                    <a:bodyPr/>
                    <a:lstStyle/>
                    <a:p>
                      <a:r>
                        <a:rPr lang="en-US" dirty="0" smtClean="0"/>
                        <a:t>Interpersonal Problems</a:t>
                      </a:r>
                      <a:endParaRPr lang="en-US" dirty="0"/>
                    </a:p>
                  </a:txBody>
                  <a:tcPr>
                    <a:cell3D prstMaterial="dkEdge">
                      <a:bevel/>
                      <a:lightRig rig="flood" dir="t"/>
                    </a:cell3D>
                    <a:solidFill>
                      <a:srgbClr val="CCFF99"/>
                    </a:solidFill>
                  </a:tcPr>
                </a:tc>
                <a:tc>
                  <a:txBody>
                    <a:bodyPr/>
                    <a:lstStyle/>
                    <a:p>
                      <a:endParaRPr lang="en-US" dirty="0"/>
                    </a:p>
                  </a:txBody>
                  <a:tcPr>
                    <a:cell3D prstMaterial="dkEdge">
                      <a:bevel/>
                      <a:lightRig rig="flood" dir="t"/>
                    </a:cell3D>
                    <a:solidFill>
                      <a:srgbClr val="CCFF99"/>
                    </a:solidFill>
                  </a:tcPr>
                </a:tc>
                <a:tc>
                  <a:txBody>
                    <a:bodyPr/>
                    <a:lstStyle/>
                    <a:p>
                      <a:r>
                        <a:rPr lang="en-US" dirty="0" smtClean="0"/>
                        <a:t>Interpersonal Effectiveness</a:t>
                      </a:r>
                      <a:endParaRPr lang="en-US" dirty="0"/>
                    </a:p>
                  </a:txBody>
                  <a:tcPr>
                    <a:cell3D prstMaterial="dkEdge">
                      <a:bevel/>
                      <a:lightRig rig="flood" dir="t"/>
                    </a:cell3D>
                    <a:solidFill>
                      <a:srgbClr val="CCFF99"/>
                    </a:solidFill>
                  </a:tcPr>
                </a:tc>
              </a:tr>
              <a:tr h="570150">
                <a:tc>
                  <a:txBody>
                    <a:bodyPr/>
                    <a:lstStyle/>
                    <a:p>
                      <a:r>
                        <a:rPr lang="en-US" dirty="0" smtClean="0"/>
                        <a:t>Parent-Youth Problems</a:t>
                      </a:r>
                      <a:endParaRPr lang="en-US" dirty="0"/>
                    </a:p>
                  </a:txBody>
                  <a:tcPr>
                    <a:cell3D prstMaterial="dkEdge">
                      <a:bevel/>
                      <a:lightRig rig="flood" dir="t"/>
                    </a:cell3D>
                    <a:solidFill>
                      <a:srgbClr val="FFFF99"/>
                    </a:solidFill>
                  </a:tcPr>
                </a:tc>
                <a:tc>
                  <a:txBody>
                    <a:bodyPr/>
                    <a:lstStyle/>
                    <a:p>
                      <a:endParaRPr lang="en-US" dirty="0"/>
                    </a:p>
                  </a:txBody>
                  <a:tcPr>
                    <a:cell3D prstMaterial="dkEdge">
                      <a:bevel/>
                      <a:lightRig rig="flood" dir="t"/>
                    </a:cell3D>
                    <a:solidFill>
                      <a:srgbClr val="FFFF99"/>
                    </a:solidFill>
                  </a:tcPr>
                </a:tc>
                <a:tc>
                  <a:txBody>
                    <a:bodyPr/>
                    <a:lstStyle/>
                    <a:p>
                      <a:r>
                        <a:rPr lang="en-US" dirty="0" smtClean="0"/>
                        <a:t>Middle Path</a:t>
                      </a:r>
                      <a:endParaRPr lang="en-US" dirty="0"/>
                    </a:p>
                  </a:txBody>
                  <a:tcPr>
                    <a:cell3D prstMaterial="dkEdge">
                      <a:bevel/>
                      <a:lightRig rig="flood" dir="t"/>
                    </a:cell3D>
                    <a:solidFill>
                      <a:srgbClr val="FFFF99"/>
                    </a:solidFill>
                  </a:tcPr>
                </a:tc>
              </a:tr>
            </a:tbl>
          </a:graphicData>
        </a:graphic>
      </p:graphicFrame>
      <p:sp>
        <p:nvSpPr>
          <p:cNvPr id="12" name="Left-Right Arrow 11"/>
          <p:cNvSpPr/>
          <p:nvPr/>
        </p:nvSpPr>
        <p:spPr>
          <a:xfrm>
            <a:off x="4343401" y="2743200"/>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4324350" y="3852862"/>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4333875" y="4419601"/>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4343400" y="4957762"/>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a:off x="4352925" y="3309937"/>
            <a:ext cx="585788"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445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81" y="152400"/>
            <a:ext cx="8229600" cy="850967"/>
          </a:xfrm>
        </p:spPr>
        <p:txBody>
          <a:bodyPr>
            <a:normAutofit fontScale="90000"/>
          </a:bodyPr>
          <a:lstStyle/>
          <a:p>
            <a:r>
              <a:rPr lang="en-US" dirty="0" smtClean="0"/>
              <a:t>Matching Skills with </a:t>
            </a:r>
            <a:br>
              <a:rPr lang="en-US" dirty="0" smtClean="0"/>
            </a:br>
            <a:r>
              <a:rPr lang="en-US" dirty="0" smtClean="0"/>
              <a:t>Level of </a:t>
            </a:r>
            <a:r>
              <a:rPr lang="en-US" dirty="0" err="1" smtClean="0"/>
              <a:t>Dysregulation</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86742745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21972" y="1661375"/>
            <a:ext cx="523220" cy="4687909"/>
          </a:xfrm>
          <a:prstGeom prst="rect">
            <a:avLst/>
          </a:prstGeom>
          <a:noFill/>
        </p:spPr>
        <p:txBody>
          <a:bodyPr vert="vert270" wrap="square" rtlCol="0">
            <a:spAutoFit/>
          </a:bodyPr>
          <a:lstStyle/>
          <a:p>
            <a:r>
              <a:rPr lang="en-US" sz="2200" b="1" dirty="0" smtClean="0">
                <a:solidFill>
                  <a:schemeClr val="accent3">
                    <a:lumMod val="50000"/>
                  </a:schemeClr>
                </a:solidFill>
              </a:rPr>
              <a:t>EMOTIONAL DYSREGULATION</a:t>
            </a:r>
            <a:endParaRPr lang="en-US" sz="2200" b="1" dirty="0">
              <a:solidFill>
                <a:schemeClr val="accent3">
                  <a:lumMod val="50000"/>
                </a:schemeClr>
              </a:solidFill>
            </a:endParaRPr>
          </a:p>
        </p:txBody>
      </p:sp>
    </p:spTree>
    <p:extLst>
      <p:ext uri="{BB962C8B-B14F-4D97-AF65-F5344CB8AC3E}">
        <p14:creationId xmlns:p14="http://schemas.microsoft.com/office/powerpoint/2010/main" val="3973911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dirty="0" smtClean="0"/>
              <a:t>DBT</a:t>
            </a:r>
            <a:r>
              <a:rPr lang="en-US" dirty="0"/>
              <a:t> </a:t>
            </a:r>
            <a:r>
              <a:rPr lang="en-US" dirty="0" smtClean="0"/>
              <a:t>Module I: Mindfulness</a:t>
            </a:r>
          </a:p>
        </p:txBody>
      </p:sp>
      <p:sp>
        <p:nvSpPr>
          <p:cNvPr id="3075" name="Rectangle 3"/>
          <p:cNvSpPr>
            <a:spLocks noGrp="1" noChangeArrowheads="1"/>
          </p:cNvSpPr>
          <p:nvPr>
            <p:ph sz="quarter" idx="1"/>
          </p:nvPr>
        </p:nvSpPr>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25327438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pPr eaLnBrk="1" hangingPunct="1"/>
            <a:r>
              <a:rPr lang="en-US" smtClean="0"/>
              <a:t>States of Mind</a:t>
            </a:r>
          </a:p>
        </p:txBody>
      </p:sp>
      <p:sp>
        <p:nvSpPr>
          <p:cNvPr id="4099" name="Content Placeholder 11"/>
          <p:cNvSpPr>
            <a:spLocks noGrp="1"/>
          </p:cNvSpPr>
          <p:nvPr>
            <p:ph sz="quarter" idx="1"/>
          </p:nvPr>
        </p:nvSpPr>
        <p:spPr/>
        <p:txBody>
          <a:bodyPr/>
          <a:lstStyle/>
          <a:p>
            <a:pPr eaLnBrk="1" hangingPunct="1"/>
            <a:endParaRPr lang="en-US" smtClean="0"/>
          </a:p>
        </p:txBody>
      </p:sp>
      <p:graphicFrame>
        <p:nvGraphicFramePr>
          <p:cNvPr id="13" name="Diagram 12"/>
          <p:cNvGraphicFramePr/>
          <p:nvPr/>
        </p:nvGraphicFramePr>
        <p:xfrm>
          <a:off x="1300163" y="1557337"/>
          <a:ext cx="6643687" cy="487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1" name="TextBox 13"/>
          <p:cNvSpPr txBox="1">
            <a:spLocks noChangeArrowheads="1"/>
          </p:cNvSpPr>
          <p:nvPr/>
        </p:nvSpPr>
        <p:spPr bwMode="auto">
          <a:xfrm>
            <a:off x="4286250" y="2757488"/>
            <a:ext cx="600075" cy="2862262"/>
          </a:xfrm>
          <a:prstGeom prst="rect">
            <a:avLst/>
          </a:prstGeom>
          <a:noFill/>
          <a:ln w="9525">
            <a:noFill/>
            <a:miter lim="800000"/>
            <a:headEnd/>
            <a:tailEnd/>
          </a:ln>
        </p:spPr>
        <p:txBody>
          <a:bodyPr>
            <a:spAutoFit/>
          </a:bodyPr>
          <a:lstStyle/>
          <a:p>
            <a:pPr algn="ctr"/>
            <a:r>
              <a:rPr lang="en-US" b="1"/>
              <a:t>W</a:t>
            </a:r>
          </a:p>
          <a:p>
            <a:pPr algn="ctr"/>
            <a:r>
              <a:rPr lang="en-US" b="1"/>
              <a:t>I</a:t>
            </a:r>
          </a:p>
          <a:p>
            <a:pPr algn="ctr"/>
            <a:r>
              <a:rPr lang="en-US" b="1"/>
              <a:t>S</a:t>
            </a:r>
          </a:p>
          <a:p>
            <a:pPr algn="ctr"/>
            <a:r>
              <a:rPr lang="en-US" b="1"/>
              <a:t>E</a:t>
            </a:r>
          </a:p>
          <a:p>
            <a:pPr algn="ctr"/>
            <a:endParaRPr lang="en-US" b="1"/>
          </a:p>
          <a:p>
            <a:pPr algn="ctr"/>
            <a:r>
              <a:rPr lang="en-US" b="1"/>
              <a:t>M</a:t>
            </a:r>
          </a:p>
          <a:p>
            <a:pPr algn="ctr"/>
            <a:r>
              <a:rPr lang="en-US" b="1"/>
              <a:t>I</a:t>
            </a:r>
          </a:p>
          <a:p>
            <a:pPr algn="ctr"/>
            <a:r>
              <a:rPr lang="en-US" b="1"/>
              <a:t>N</a:t>
            </a:r>
          </a:p>
          <a:p>
            <a:pPr algn="ctr"/>
            <a:r>
              <a:rPr lang="en-US" b="1"/>
              <a:t>D</a:t>
            </a:r>
          </a:p>
          <a:p>
            <a:pPr algn="ctr"/>
            <a:endParaRPr lang="en-US"/>
          </a:p>
        </p:txBody>
      </p:sp>
    </p:spTree>
    <p:extLst>
      <p:ext uri="{BB962C8B-B14F-4D97-AF65-F5344CB8AC3E}">
        <p14:creationId xmlns:p14="http://schemas.microsoft.com/office/powerpoint/2010/main" val="12386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4BE591-4A53-49A3-AE1B-E03268FF65A1}" type="slidenum">
              <a:rPr lang="en-US" smtClean="0">
                <a:solidFill>
                  <a:schemeClr val="bg1"/>
                </a:solidFill>
                <a:latin typeface="Verdana" pitchFamily="34" charset="0"/>
              </a:rPr>
              <a:pPr eaLnBrk="1" hangingPunct="1"/>
              <a:t>8</a:t>
            </a:fld>
            <a:endParaRPr lang="en-US" smtClean="0">
              <a:solidFill>
                <a:schemeClr val="bg1"/>
              </a:solidFill>
              <a:latin typeface="Verdana" pitchFamily="34" charset="0"/>
            </a:endParaRPr>
          </a:p>
        </p:txBody>
      </p:sp>
      <p:sp>
        <p:nvSpPr>
          <p:cNvPr id="22533" name="Rectangle 2"/>
          <p:cNvSpPr>
            <a:spLocks noGrp="1" noChangeArrowheads="1"/>
          </p:cNvSpPr>
          <p:nvPr>
            <p:ph type="title"/>
          </p:nvPr>
        </p:nvSpPr>
        <p:spPr/>
        <p:txBody>
          <a:bodyPr>
            <a:normAutofit fontScale="90000"/>
          </a:bodyPr>
          <a:lstStyle/>
          <a:p>
            <a:r>
              <a:rPr lang="en-US" smtClean="0"/>
              <a:t>Signs of Child Abuse: </a:t>
            </a:r>
            <a:br>
              <a:rPr lang="en-US" smtClean="0"/>
            </a:br>
            <a:r>
              <a:rPr lang="en-US" smtClean="0"/>
              <a:t>Parent &amp; Child Together</a:t>
            </a:r>
          </a:p>
        </p:txBody>
      </p:sp>
      <p:sp>
        <p:nvSpPr>
          <p:cNvPr id="22534" name="Rectangle 3"/>
          <p:cNvSpPr>
            <a:spLocks noGrp="1" noChangeArrowheads="1"/>
          </p:cNvSpPr>
          <p:nvPr>
            <p:ph type="body" idx="1"/>
          </p:nvPr>
        </p:nvSpPr>
        <p:spPr/>
        <p:txBody>
          <a:bodyPr/>
          <a:lstStyle/>
          <a:p>
            <a:r>
              <a:rPr lang="en-US" smtClean="0"/>
              <a:t>Rarely touch or look at each other</a:t>
            </a:r>
          </a:p>
          <a:p>
            <a:r>
              <a:rPr lang="en-US" smtClean="0"/>
              <a:t>Consider their relationship entirely negative</a:t>
            </a:r>
          </a:p>
          <a:p>
            <a:r>
              <a:rPr lang="en-US" smtClean="0"/>
              <a:t>State that they do not like each other</a:t>
            </a:r>
          </a:p>
          <a:p>
            <a:pPr>
              <a:buFontTx/>
              <a:buNone/>
            </a:pPr>
            <a:endParaRPr lang="en-US" smtClean="0"/>
          </a:p>
        </p:txBody>
      </p:sp>
    </p:spTree>
    <p:extLst>
      <p:ext uri="{BB962C8B-B14F-4D97-AF65-F5344CB8AC3E}">
        <p14:creationId xmlns:p14="http://schemas.microsoft.com/office/powerpoint/2010/main" val="29376166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States of Mind</a:t>
            </a:r>
          </a:p>
        </p:txBody>
      </p:sp>
      <p:graphicFrame>
        <p:nvGraphicFramePr>
          <p:cNvPr id="4" name="Content Placeholder 3"/>
          <p:cNvGraphicFramePr>
            <a:graphicFrameLocks noGrp="1"/>
          </p:cNvGraphicFramePr>
          <p:nvPr>
            <p:ph sz="quarter" idx="1"/>
          </p:nvPr>
        </p:nvGraphicFramePr>
        <p:xfrm>
          <a:off x="457200" y="1613079"/>
          <a:ext cx="8229600" cy="329692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2743200"/>
                <a:gridCol w="2743200"/>
                <a:gridCol w="2743200"/>
              </a:tblGrid>
              <a:tr h="370840">
                <a:tc>
                  <a:txBody>
                    <a:bodyPr/>
                    <a:lstStyle/>
                    <a:p>
                      <a:r>
                        <a:rPr lang="en-US" dirty="0" smtClean="0">
                          <a:solidFill>
                            <a:schemeClr val="accent2">
                              <a:lumMod val="10000"/>
                            </a:schemeClr>
                          </a:solidFill>
                        </a:rPr>
                        <a:t>Emotional Mind</a:t>
                      </a:r>
                      <a:endParaRPr lang="en-US" dirty="0">
                        <a:solidFill>
                          <a:schemeClr val="accent2">
                            <a:lumMod val="10000"/>
                          </a:schemeClr>
                        </a:solidFill>
                      </a:endParaRPr>
                    </a:p>
                  </a:txBody>
                  <a:tcPr>
                    <a:cell3D prstMaterial="dkEdge">
                      <a:bevel/>
                      <a:lightRig rig="flood" dir="t"/>
                    </a:cell3D>
                    <a:solidFill>
                      <a:srgbClr val="CC3399"/>
                    </a:solidFill>
                  </a:tcPr>
                </a:tc>
                <a:tc>
                  <a:txBody>
                    <a:bodyPr/>
                    <a:lstStyle/>
                    <a:p>
                      <a:r>
                        <a:rPr lang="en-US" dirty="0" smtClean="0">
                          <a:solidFill>
                            <a:schemeClr val="accent2">
                              <a:lumMod val="10000"/>
                            </a:schemeClr>
                          </a:solidFill>
                        </a:rPr>
                        <a:t>Wise Mind</a:t>
                      </a:r>
                      <a:endParaRPr lang="en-US" dirty="0">
                        <a:solidFill>
                          <a:schemeClr val="accent2">
                            <a:lumMod val="10000"/>
                          </a:schemeClr>
                        </a:solidFill>
                      </a:endParaRPr>
                    </a:p>
                  </a:txBody>
                  <a:tcPr>
                    <a:cell3D prstMaterial="dkEdge">
                      <a:bevel/>
                      <a:lightRig rig="flood" dir="t"/>
                    </a:cell3D>
                    <a:solidFill>
                      <a:schemeClr val="accent1">
                        <a:lumMod val="60000"/>
                        <a:lumOff val="40000"/>
                      </a:schemeClr>
                    </a:solidFill>
                  </a:tcPr>
                </a:tc>
                <a:tc>
                  <a:txBody>
                    <a:bodyPr/>
                    <a:lstStyle/>
                    <a:p>
                      <a:r>
                        <a:rPr lang="en-US" dirty="0" smtClean="0">
                          <a:solidFill>
                            <a:schemeClr val="accent2">
                              <a:lumMod val="10000"/>
                            </a:schemeClr>
                          </a:solidFill>
                        </a:rPr>
                        <a:t>Rational Mind</a:t>
                      </a:r>
                      <a:endParaRPr lang="en-US" dirty="0">
                        <a:solidFill>
                          <a:schemeClr val="accent2">
                            <a:lumMod val="10000"/>
                          </a:schemeClr>
                        </a:solidFill>
                      </a:endParaRPr>
                    </a:p>
                  </a:txBody>
                  <a:tcPr>
                    <a:cell3D prstMaterial="dkEdge">
                      <a:bevel/>
                      <a:lightRig rig="flood" dir="t"/>
                    </a:cell3D>
                    <a:solidFill>
                      <a:schemeClr val="accent3">
                        <a:lumMod val="50000"/>
                      </a:schemeClr>
                    </a:solidFill>
                  </a:tcPr>
                </a:tc>
              </a:tr>
              <a:tr h="370840">
                <a:tc>
                  <a:txBody>
                    <a:bodyPr/>
                    <a:lstStyle/>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Feeling - Centered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Logical thinking is difficult</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Facts are distorted to match mood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You may be impulsive or “Hot Headed” </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are in control</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influence and control your thinking &amp; behavior</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Operate in “</a:t>
                      </a:r>
                      <a:r>
                        <a:rPr lang="en-US" sz="1600" dirty="0" err="1">
                          <a:latin typeface="Arial" pitchFamily="34" charset="0"/>
                          <a:ea typeface="Times New Roman"/>
                          <a:cs typeface="Arial" pitchFamily="34" charset="0"/>
                        </a:rPr>
                        <a:t>Emo</a:t>
                      </a:r>
                      <a:r>
                        <a:rPr lang="en-US" sz="1600" dirty="0">
                          <a:latin typeface="Arial" pitchFamily="34" charset="0"/>
                          <a:ea typeface="Times New Roman"/>
                          <a:cs typeface="Arial" pitchFamily="34" charset="0"/>
                        </a:rPr>
                        <a:t>” Mode</a:t>
                      </a:r>
                      <a:endParaRPr lang="en-US" sz="2400" dirty="0">
                        <a:latin typeface="Arial" pitchFamily="34" charset="0"/>
                        <a:ea typeface="Times New Roman"/>
                        <a:cs typeface="Arial" pitchFamily="34" charset="0"/>
                      </a:endParaRPr>
                    </a:p>
                  </a:txBody>
                  <a:tcPr marL="68580" marR="68580" marT="0" marB="0">
                    <a:cell3D prstMaterial="dkEdge">
                      <a:bevel/>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5400000" scaled="1"/>
                      <a:tileRect/>
                    </a:gradFill>
                  </a:tcPr>
                </a:tc>
                <a:tc>
                  <a:txBody>
                    <a:bodyPr/>
                    <a:lstStyle/>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Thoughts + Feelings</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Integrate best of emotional &amp; rational minds</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Viewing situation with loving detachment</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Observing &amp; responding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Not Intense Reacting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Not Cool Distancing</a:t>
                      </a:r>
                      <a:endParaRPr lang="en-US" sz="2400" dirty="0">
                        <a:latin typeface="+mn-lt"/>
                        <a:ea typeface="Times New Roman"/>
                      </a:endParaRPr>
                    </a:p>
                    <a:p>
                      <a:pPr marL="342900" marR="0" lvl="0" indent="-342900">
                        <a:spcBef>
                          <a:spcPts val="0"/>
                        </a:spcBef>
                        <a:spcAft>
                          <a:spcPts val="0"/>
                        </a:spcAft>
                        <a:buFont typeface="Symbol"/>
                        <a:buChar char=""/>
                        <a:tabLst>
                          <a:tab pos="228600" algn="l"/>
                        </a:tabLst>
                      </a:pPr>
                      <a:r>
                        <a:rPr lang="en-US" sz="1600" dirty="0">
                          <a:latin typeface="+mn-lt"/>
                          <a:ea typeface="Times New Roman"/>
                          <a:cs typeface="Arial"/>
                        </a:rPr>
                        <a:t>Operate in “Wise” Mode</a:t>
                      </a:r>
                      <a:endParaRPr lang="en-US" sz="2400" dirty="0">
                        <a:latin typeface="+mn-lt"/>
                        <a:ea typeface="Times New Roman"/>
                      </a:endParaRPr>
                    </a:p>
                  </a:txBody>
                  <a:tcPr marL="68580" marR="68580" marT="0" marB="0">
                    <a:cell3D prstMaterial="dkEdge">
                      <a:bevel/>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Thought – centered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Emotions are ignored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Focus on Facts &amp; Logic</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Feelings of self &amp; others not considered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Cool and detached</a:t>
                      </a:r>
                      <a:endParaRPr lang="en-US" sz="2400" dirty="0">
                        <a:latin typeface="Arial" pitchFamily="34" charset="0"/>
                        <a:ea typeface="Times New Roman"/>
                        <a:cs typeface="Arial" pitchFamily="34" charset="0"/>
                      </a:endParaRPr>
                    </a:p>
                    <a:p>
                      <a:pPr marL="342900" marR="0" lvl="0" indent="-342900">
                        <a:spcBef>
                          <a:spcPts val="0"/>
                        </a:spcBef>
                        <a:spcAft>
                          <a:spcPts val="0"/>
                        </a:spcAft>
                        <a:buFont typeface="Symbol"/>
                        <a:buChar char=""/>
                        <a:tabLst>
                          <a:tab pos="228600" algn="l"/>
                        </a:tabLst>
                      </a:pPr>
                      <a:r>
                        <a:rPr lang="en-US" sz="1600" dirty="0">
                          <a:latin typeface="Arial" pitchFamily="34" charset="0"/>
                          <a:ea typeface="Times New Roman"/>
                          <a:cs typeface="Arial" pitchFamily="34" charset="0"/>
                        </a:rPr>
                        <a:t>Operate in “Robot” Mode</a:t>
                      </a:r>
                      <a:endParaRPr lang="en-US" sz="2400" dirty="0">
                        <a:latin typeface="Arial" pitchFamily="34" charset="0"/>
                        <a:ea typeface="Times New Roman"/>
                        <a:cs typeface="Arial" pitchFamily="34" charset="0"/>
                      </a:endParaRPr>
                    </a:p>
                  </a:txBody>
                  <a:tcPr marL="68580" marR="68580" marT="0" marB="0">
                    <a:cell3D prstMaterial="dkEdge">
                      <a:bevel/>
                      <a:lightRig rig="flood" dir="t"/>
                    </a:cell3D>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tcPr>
                </a:tc>
              </a:tr>
            </a:tbl>
          </a:graphicData>
        </a:graphic>
      </p:graphicFrame>
    </p:spTree>
    <p:extLst>
      <p:ext uri="{BB962C8B-B14F-4D97-AF65-F5344CB8AC3E}">
        <p14:creationId xmlns:p14="http://schemas.microsoft.com/office/powerpoint/2010/main" val="4181798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Skills</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349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dirty="0" smtClean="0"/>
              <a:t>DBT Module II: Distress Tolerance</a:t>
            </a:r>
            <a:endParaRPr lang="en-US" dirty="0"/>
          </a:p>
        </p:txBody>
      </p:sp>
      <p:sp>
        <p:nvSpPr>
          <p:cNvPr id="2" name="Content Placeholder 1"/>
          <p:cNvSpPr>
            <a:spLocks noGrp="1"/>
          </p:cNvSpPr>
          <p:nvPr>
            <p:ph sz="quarter" idx="1"/>
          </p:nvPr>
        </p:nvSpPr>
        <p:spPr/>
        <p:txBody>
          <a:bodyPr/>
          <a:lstStyle/>
          <a:p>
            <a:endParaRPr lang="en-US"/>
          </a:p>
        </p:txBody>
      </p:sp>
    </p:spTree>
    <p:extLst>
      <p:ext uri="{BB962C8B-B14F-4D97-AF65-F5344CB8AC3E}">
        <p14:creationId xmlns:p14="http://schemas.microsoft.com/office/powerpoint/2010/main" val="21332498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Avoidance &amp; Acceptance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A5EA87F8-D074-466D-9402-D42F7BD7F6B7}" type="slidenum">
              <a:rPr lang="en-US" smtClean="0"/>
              <a:pPr/>
              <a:t>83</a:t>
            </a:fld>
            <a:endParaRPr lang="en-US"/>
          </a:p>
        </p:txBody>
      </p:sp>
      <p:graphicFrame>
        <p:nvGraphicFramePr>
          <p:cNvPr id="8" name="Content Placeholder 7"/>
          <p:cNvGraphicFramePr>
            <a:graphicFrameLocks noGrp="1"/>
          </p:cNvGraphicFramePr>
          <p:nvPr>
            <p:ph sz="quarter" idx="1"/>
          </p:nvPr>
        </p:nvGraphicFramePr>
        <p:xfrm>
          <a:off x="444321" y="2253804"/>
          <a:ext cx="8229600" cy="356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9091" y="1487283"/>
            <a:ext cx="8422783" cy="707886"/>
          </a:xfrm>
          <a:prstGeom prst="rect">
            <a:avLst/>
          </a:prstGeom>
          <a:noFill/>
        </p:spPr>
        <p:txBody>
          <a:bodyPr wrap="square" rtlCol="0">
            <a:spAutoFit/>
          </a:bodyPr>
          <a:lstStyle/>
          <a:p>
            <a:r>
              <a:rPr lang="en-US" sz="2000" b="1" i="1" dirty="0" smtClean="0">
                <a:solidFill>
                  <a:schemeClr val="accent2"/>
                </a:solidFill>
              </a:rPr>
              <a:t>Western Perspective:  Pain should be cured, minimized, or avoided </a:t>
            </a:r>
          </a:p>
          <a:p>
            <a:r>
              <a:rPr lang="en-US" sz="2000" b="1" i="1" dirty="0" smtClean="0">
                <a:solidFill>
                  <a:schemeClr val="accent6"/>
                </a:solidFill>
              </a:rPr>
              <a:t>Eastern Perspective: Pain is part of life</a:t>
            </a:r>
          </a:p>
        </p:txBody>
      </p:sp>
    </p:spTree>
    <p:extLst>
      <p:ext uri="{BB962C8B-B14F-4D97-AF65-F5344CB8AC3E}">
        <p14:creationId xmlns:p14="http://schemas.microsoft.com/office/powerpoint/2010/main" val="42246448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Crisis Survival Skills:</a:t>
            </a:r>
            <a:br>
              <a:rPr lang="en-US" smtClean="0"/>
            </a:br>
            <a:r>
              <a:rPr lang="en-US" smtClean="0"/>
              <a:t>Distract with ACCEPTS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84</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4651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IMPROVE the Moment</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85</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700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Pros &amp; Cons of Change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86</a:t>
            </a:fld>
            <a:endParaRPr lang="en-US"/>
          </a:p>
        </p:txBody>
      </p:sp>
      <p:graphicFrame>
        <p:nvGraphicFramePr>
          <p:cNvPr id="7" name="Content Placeholder 6"/>
          <p:cNvGraphicFramePr>
            <a:graphicFrameLocks noGrp="1"/>
          </p:cNvGraphicFramePr>
          <p:nvPr>
            <p:ph sz="quarter" idx="1"/>
          </p:nvPr>
        </p:nvGraphicFramePr>
        <p:xfrm>
          <a:off x="612775" y="1600200"/>
          <a:ext cx="8153400" cy="3571240"/>
        </p:xfrm>
        <a:graphic>
          <a:graphicData uri="http://schemas.openxmlformats.org/drawingml/2006/table">
            <a:tbl>
              <a:tblPr firstRow="1" bandRow="1">
                <a:tableStyleId>{8A107856-5554-42FB-B03E-39F5DBC370BA}</a:tableStyleId>
              </a:tblPr>
              <a:tblGrid>
                <a:gridCol w="2717800"/>
                <a:gridCol w="2717800"/>
                <a:gridCol w="2717800"/>
              </a:tblGrid>
              <a:tr h="370840">
                <a:tc>
                  <a:txBody>
                    <a:bodyPr/>
                    <a:lstStyle/>
                    <a:p>
                      <a:endParaRPr lang="en-US" dirty="0"/>
                    </a:p>
                  </a:txBody>
                  <a:tcPr marL="90593" marR="90593">
                    <a:cell3D prstMaterial="dkEdge">
                      <a:bevel/>
                      <a:lightRig rig="flood" dir="t"/>
                    </a:cell3D>
                  </a:tcPr>
                </a:tc>
                <a:tc>
                  <a:txBody>
                    <a:bodyPr/>
                    <a:lstStyle/>
                    <a:p>
                      <a:pPr algn="ctr"/>
                      <a:r>
                        <a:rPr lang="en-US" dirty="0" smtClean="0"/>
                        <a:t>PROS</a:t>
                      </a:r>
                      <a:endParaRPr lang="en-US" dirty="0"/>
                    </a:p>
                  </a:txBody>
                  <a:tcPr marL="90593" marR="90593">
                    <a:cell3D prstMaterial="dkEdge">
                      <a:bevel/>
                      <a:lightRig rig="flood" dir="t"/>
                    </a:cell3D>
                    <a:solidFill>
                      <a:schemeClr val="accent4">
                        <a:lumMod val="75000"/>
                      </a:schemeClr>
                    </a:solidFill>
                  </a:tcPr>
                </a:tc>
                <a:tc>
                  <a:txBody>
                    <a:bodyPr/>
                    <a:lstStyle/>
                    <a:p>
                      <a:pPr algn="ctr"/>
                      <a:r>
                        <a:rPr lang="en-US" dirty="0" smtClean="0"/>
                        <a:t>CONS</a:t>
                      </a:r>
                      <a:endParaRPr lang="en-US" dirty="0"/>
                    </a:p>
                  </a:txBody>
                  <a:tcPr marL="90593" marR="90593">
                    <a:cell3D prstMaterial="dkEdge">
                      <a:bevel/>
                      <a:lightRig rig="flood" dir="t"/>
                    </a:cell3D>
                    <a:solidFill>
                      <a:schemeClr val="accent3">
                        <a:lumMod val="75000"/>
                      </a:schemeClr>
                    </a:solidFill>
                  </a:tcPr>
                </a:tc>
              </a:tr>
              <a:tr h="370840">
                <a:tc>
                  <a:txBody>
                    <a:bodyPr/>
                    <a:lstStyle/>
                    <a:p>
                      <a:endParaRPr lang="en-US" dirty="0" smtClean="0"/>
                    </a:p>
                    <a:p>
                      <a:endParaRPr lang="en-US" dirty="0" smtClean="0"/>
                    </a:p>
                    <a:p>
                      <a:pPr algn="ctr"/>
                      <a:r>
                        <a:rPr lang="en-US" dirty="0" smtClean="0"/>
                        <a:t>Engage in Ineffective</a:t>
                      </a:r>
                    </a:p>
                    <a:p>
                      <a:pPr algn="ctr"/>
                      <a:r>
                        <a:rPr lang="en-US" dirty="0" smtClean="0"/>
                        <a:t>Behavior</a:t>
                      </a:r>
                    </a:p>
                    <a:p>
                      <a:endParaRPr lang="en-US" dirty="0" smtClean="0"/>
                    </a:p>
                    <a:p>
                      <a:endParaRPr lang="en-US" dirty="0"/>
                    </a:p>
                  </a:txBody>
                  <a:tcPr marL="90593" marR="90593">
                    <a:cell3D prstMaterial="dkEdge">
                      <a:bevel/>
                      <a:lightRig rig="flood" dir="t"/>
                    </a:cell3D>
                    <a:solidFill>
                      <a:schemeClr val="accent2">
                        <a:lumMod val="60000"/>
                        <a:lumOff val="40000"/>
                      </a:schemeClr>
                    </a:solidFill>
                  </a:tcPr>
                </a:tc>
                <a:tc>
                  <a:txBody>
                    <a:bodyPr/>
                    <a:lstStyle/>
                    <a:p>
                      <a:endParaRPr lang="en-US" dirty="0"/>
                    </a:p>
                  </a:txBody>
                  <a:tcPr marL="90593" marR="90593">
                    <a:cell3D prstMaterial="dkEdge">
                      <a:bevel/>
                      <a:lightRig rig="flood" dir="t"/>
                    </a:cell3D>
                    <a:solidFill>
                      <a:schemeClr val="accent4">
                        <a:lumMod val="60000"/>
                        <a:lumOff val="40000"/>
                      </a:schemeClr>
                    </a:solidFill>
                  </a:tcPr>
                </a:tc>
                <a:tc>
                  <a:txBody>
                    <a:bodyPr/>
                    <a:lstStyle/>
                    <a:p>
                      <a:endParaRPr lang="en-US" dirty="0"/>
                    </a:p>
                  </a:txBody>
                  <a:tcPr marL="90593" marR="90593">
                    <a:cell3D prstMaterial="dkEdge">
                      <a:bevel/>
                      <a:lightRig rig="flood" dir="t"/>
                    </a:cell3D>
                    <a:solidFill>
                      <a:schemeClr val="tx2">
                        <a:lumMod val="60000"/>
                        <a:lumOff val="40000"/>
                      </a:schemeClr>
                    </a:solidFill>
                  </a:tcPr>
                </a:tc>
              </a:tr>
              <a:tr h="370840">
                <a:tc>
                  <a:txBody>
                    <a:bodyPr/>
                    <a:lstStyle/>
                    <a:p>
                      <a:pPr algn="ctr"/>
                      <a:endParaRPr lang="en-US" dirty="0" smtClean="0"/>
                    </a:p>
                    <a:p>
                      <a:pPr algn="ctr"/>
                      <a:r>
                        <a:rPr lang="en-US" dirty="0" smtClean="0"/>
                        <a:t>CHANGE</a:t>
                      </a:r>
                    </a:p>
                    <a:p>
                      <a:pPr algn="ctr"/>
                      <a:r>
                        <a:rPr lang="en-US" dirty="0" smtClean="0"/>
                        <a:t>Do</a:t>
                      </a:r>
                      <a:r>
                        <a:rPr lang="en-US" baseline="0" dirty="0" smtClean="0"/>
                        <a:t> Something Different</a:t>
                      </a:r>
                    </a:p>
                    <a:p>
                      <a:pPr algn="ctr"/>
                      <a:endParaRPr lang="en-US" baseline="0" dirty="0" smtClean="0"/>
                    </a:p>
                    <a:p>
                      <a:pPr algn="ctr"/>
                      <a:endParaRPr lang="en-US" dirty="0"/>
                    </a:p>
                  </a:txBody>
                  <a:tcPr marL="90593" marR="90593">
                    <a:cell3D prstMaterial="dkEdge">
                      <a:bevel/>
                      <a:lightRig rig="flood" dir="t"/>
                    </a:cell3D>
                  </a:tcPr>
                </a:tc>
                <a:tc>
                  <a:txBody>
                    <a:bodyPr/>
                    <a:lstStyle/>
                    <a:p>
                      <a:endParaRPr lang="en-US" dirty="0"/>
                    </a:p>
                  </a:txBody>
                  <a:tcPr marL="90593" marR="90593">
                    <a:cell3D prstMaterial="dkEdge">
                      <a:bevel/>
                      <a:lightRig rig="flood" dir="t"/>
                    </a:cell3D>
                    <a:solidFill>
                      <a:schemeClr val="accent4">
                        <a:lumMod val="60000"/>
                        <a:lumOff val="40000"/>
                      </a:schemeClr>
                    </a:solidFill>
                  </a:tcPr>
                </a:tc>
                <a:tc>
                  <a:txBody>
                    <a:bodyPr/>
                    <a:lstStyle/>
                    <a:p>
                      <a:endParaRPr lang="en-US" dirty="0"/>
                    </a:p>
                  </a:txBody>
                  <a:tcPr marL="90593" marR="90593">
                    <a:cell3D prstMaterial="dkEdge">
                      <a:bevel/>
                      <a:lightRig rig="flood" dir="t"/>
                    </a:cell3D>
                    <a:solidFill>
                      <a:schemeClr val="tx2">
                        <a:lumMod val="60000"/>
                        <a:lumOff val="40000"/>
                      </a:schemeClr>
                    </a:solidFill>
                  </a:tcPr>
                </a:tc>
              </a:tr>
            </a:tbl>
          </a:graphicData>
        </a:graphic>
      </p:graphicFrame>
    </p:spTree>
    <p:extLst>
      <p:ext uri="{BB962C8B-B14F-4D97-AF65-F5344CB8AC3E}">
        <p14:creationId xmlns:p14="http://schemas.microsoft.com/office/powerpoint/2010/main" val="2708602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Urge Surfing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87</a:t>
            </a:fld>
            <a:endParaRPr lang="en-US"/>
          </a:p>
        </p:txBody>
      </p:sp>
      <p:sp>
        <p:nvSpPr>
          <p:cNvPr id="10" name="Text Placeholder 9"/>
          <p:cNvSpPr>
            <a:spLocks noGrp="1"/>
          </p:cNvSpPr>
          <p:nvPr>
            <p:ph type="body" idx="2"/>
          </p:nvPr>
        </p:nvSpPr>
        <p:spPr>
          <a:xfrm>
            <a:off x="609600" y="1752600"/>
            <a:ext cx="2743200" cy="4343400"/>
          </a:xfrm>
        </p:spPr>
        <p:txBody>
          <a:bodyPr>
            <a:normAutofit fontScale="62500" lnSpcReduction="20000"/>
          </a:bodyPr>
          <a:lstStyle/>
          <a:p>
            <a:r>
              <a:rPr lang="en-US" dirty="0" smtClean="0"/>
              <a:t>Every urge has three phases. </a:t>
            </a:r>
          </a:p>
          <a:p>
            <a:pPr lvl="0"/>
            <a:r>
              <a:rPr lang="en-US" dirty="0" smtClean="0"/>
              <a:t>Ramp-up period begins at trigger point or event, when the idea of doing the behavior first arises.  </a:t>
            </a:r>
          </a:p>
          <a:p>
            <a:pPr lvl="0"/>
            <a:r>
              <a:rPr lang="en-US" dirty="0" smtClean="0"/>
              <a:t>The peak is the intense high point of the urge.  </a:t>
            </a:r>
          </a:p>
          <a:p>
            <a:pPr lvl="0"/>
            <a:r>
              <a:rPr lang="en-US" dirty="0" smtClean="0"/>
              <a:t>Ramp-down or fall off period as things gradually return to baseline</a:t>
            </a:r>
          </a:p>
          <a:p>
            <a:r>
              <a:rPr lang="en-US" dirty="0" smtClean="0"/>
              <a:t>TO Urge Surf:</a:t>
            </a:r>
          </a:p>
          <a:p>
            <a:pPr lvl="0"/>
            <a:r>
              <a:rPr lang="en-US" dirty="0" smtClean="0"/>
              <a:t>Breath deep and have willingness to reduce the urge and let go of the behavior as a solution for pain. </a:t>
            </a:r>
          </a:p>
          <a:p>
            <a:pPr lvl="0"/>
            <a:r>
              <a:rPr lang="en-US" dirty="0" smtClean="0"/>
              <a:t>Remove yourself from the situation if you can.</a:t>
            </a:r>
          </a:p>
          <a:p>
            <a:pPr lvl="0"/>
            <a:r>
              <a:rPr lang="en-US" dirty="0" smtClean="0"/>
              <a:t>Relax the body and practice breathing or calming techniques while staying mindful and present-focused.  </a:t>
            </a:r>
          </a:p>
          <a:p>
            <a:endParaRPr lang="en-US" dirty="0"/>
          </a:p>
        </p:txBody>
      </p:sp>
      <p:graphicFrame>
        <p:nvGraphicFramePr>
          <p:cNvPr id="11" name="Content Placeholder 10"/>
          <p:cNvGraphicFramePr>
            <a:graphicFrameLocks noGrp="1"/>
          </p:cNvGraphicFramePr>
          <p:nvPr>
            <p:ph sz="quarter" idx="1"/>
          </p:nvPr>
        </p:nvGraphicFramePr>
        <p:xfrm>
          <a:off x="5117690" y="3089993"/>
          <a:ext cx="3229897" cy="339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394587" y="732503"/>
          <a:ext cx="4038600" cy="279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0484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Distress Tolerance Review</a:t>
            </a:r>
            <a:endParaRPr lang="en-US" dirty="0"/>
          </a:p>
        </p:txBody>
      </p:sp>
      <p:sp>
        <p:nvSpPr>
          <p:cNvPr id="4" name="Date Placeholder 3"/>
          <p:cNvSpPr>
            <a:spLocks noGrp="1"/>
          </p:cNvSpPr>
          <p:nvPr>
            <p:ph type="dt" sz="half" idx="10"/>
          </p:nvPr>
        </p:nvSpPr>
        <p:spPr/>
        <p:txBody>
          <a:bodyPr/>
          <a:lstStyle/>
          <a:p>
            <a:fld id="{CF10C321-7717-4CEA-8C75-074E8521307B}" type="datetime1">
              <a:rPr lang="en-US" smtClean="0"/>
              <a:pPr/>
              <a:t>11/16/2012</a:t>
            </a:fld>
            <a:endParaRPr lang="en-US"/>
          </a:p>
        </p:txBody>
      </p:sp>
      <p:sp>
        <p:nvSpPr>
          <p:cNvPr id="6" name="Slide Number Placeholder 5"/>
          <p:cNvSpPr>
            <a:spLocks noGrp="1"/>
          </p:cNvSpPr>
          <p:nvPr>
            <p:ph type="sldNum" sz="quarter" idx="12"/>
          </p:nvPr>
        </p:nvSpPr>
        <p:spPr/>
        <p:txBody>
          <a:bodyPr>
            <a:normAutofit fontScale="85000" lnSpcReduction="20000"/>
          </a:bodyPr>
          <a:lstStyle/>
          <a:p>
            <a:fld id="{D85B3870-2968-4834-BED1-BD08E1FA5FE4}" type="slidenum">
              <a:rPr lang="en-US" smtClean="0"/>
              <a:pPr/>
              <a:t>88</a:t>
            </a:fld>
            <a:endParaRPr lang="en-US"/>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08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p:txBody>
          <a:bodyPr>
            <a:normAutofit fontScale="90000"/>
          </a:bodyPr>
          <a:lstStyle/>
          <a:p>
            <a:r>
              <a:rPr lang="fr-CA" dirty="0" smtClean="0">
                <a:solidFill>
                  <a:schemeClr val="tx1"/>
                </a:solidFill>
              </a:rPr>
              <a:t>DBT Module III: </a:t>
            </a:r>
            <a:br>
              <a:rPr lang="fr-CA" dirty="0" smtClean="0">
                <a:solidFill>
                  <a:schemeClr val="tx1"/>
                </a:solidFill>
              </a:rPr>
            </a:br>
            <a:r>
              <a:rPr lang="fr-CA" dirty="0" err="1" smtClean="0">
                <a:solidFill>
                  <a:schemeClr val="tx1"/>
                </a:solidFill>
              </a:rPr>
              <a:t>Emotional</a:t>
            </a:r>
            <a:r>
              <a:rPr lang="fr-CA" dirty="0" smtClean="0">
                <a:solidFill>
                  <a:schemeClr val="tx1"/>
                </a:solidFill>
              </a:rPr>
              <a:t> Regulation</a:t>
            </a:r>
            <a:endParaRPr lang="fr-FR" dirty="0" smtClean="0">
              <a:solidFill>
                <a:schemeClr val="tx1"/>
              </a:solidFill>
            </a:endParaRPr>
          </a:p>
        </p:txBody>
      </p:sp>
      <p:sp>
        <p:nvSpPr>
          <p:cNvPr id="2051" name="Sous-titre 2"/>
          <p:cNvSpPr>
            <a:spLocks noGrp="1"/>
          </p:cNvSpPr>
          <p:nvPr>
            <p:ph sz="quarter" idx="1"/>
          </p:nvPr>
        </p:nvSpPr>
        <p:spPr/>
        <p:txBody>
          <a:bodyPr/>
          <a:lstStyle/>
          <a:p>
            <a:endParaRPr lang="fr-FR" dirty="0" smtClean="0"/>
          </a:p>
        </p:txBody>
      </p:sp>
    </p:spTree>
    <p:extLst>
      <p:ext uri="{BB962C8B-B14F-4D97-AF65-F5344CB8AC3E}">
        <p14:creationId xmlns:p14="http://schemas.microsoft.com/office/powerpoint/2010/main" val="47251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a:spLocks noGrp="1"/>
          </p:cNvSpPr>
          <p:nvPr>
            <p:ph type="title"/>
          </p:nvPr>
        </p:nvSpPr>
        <p:spPr/>
        <p:txBody>
          <a:bodyPr/>
          <a:lstStyle/>
          <a:p>
            <a:r>
              <a:rPr lang="en-US" smtClean="0"/>
              <a:t>Signs of Physical Abuse</a:t>
            </a:r>
          </a:p>
        </p:txBody>
      </p:sp>
      <p:sp>
        <p:nvSpPr>
          <p:cNvPr id="23555" name="Text Placeholder 9"/>
          <p:cNvSpPr>
            <a:spLocks noGrp="1"/>
          </p:cNvSpPr>
          <p:nvPr>
            <p:ph type="body" idx="1"/>
          </p:nvPr>
        </p:nvSpPr>
        <p:spPr>
          <a:xfrm>
            <a:off x="609600" y="1569720"/>
            <a:ext cx="3886200" cy="640080"/>
          </a:xfrm>
        </p:spPr>
        <p:txBody>
          <a:bodyPr/>
          <a:lstStyle/>
          <a:p>
            <a:r>
              <a:rPr lang="en-US" dirty="0" smtClean="0"/>
              <a:t>Child Signs</a:t>
            </a:r>
          </a:p>
        </p:txBody>
      </p:sp>
      <p:sp>
        <p:nvSpPr>
          <p:cNvPr id="23556" name="Rectangle 3"/>
          <p:cNvSpPr>
            <a:spLocks noGrp="1" noChangeArrowheads="1"/>
          </p:cNvSpPr>
          <p:nvPr>
            <p:ph sz="half" idx="2"/>
          </p:nvPr>
        </p:nvSpPr>
        <p:spPr>
          <a:xfrm>
            <a:off x="152400" y="2174875"/>
            <a:ext cx="4724400" cy="3951288"/>
          </a:xfrm>
        </p:spPr>
        <p:txBody>
          <a:bodyPr>
            <a:normAutofit fontScale="77500" lnSpcReduction="20000"/>
          </a:bodyPr>
          <a:lstStyle/>
          <a:p>
            <a:r>
              <a:rPr lang="en-US" dirty="0" smtClean="0"/>
              <a:t>Has unexplained burns, bites, bruises, broken bones, black eyes</a:t>
            </a:r>
          </a:p>
          <a:p>
            <a:r>
              <a:rPr lang="en-US" dirty="0" smtClean="0"/>
              <a:t>Has fading bruises or other marks noticeable after an absence from school</a:t>
            </a:r>
          </a:p>
          <a:p>
            <a:r>
              <a:rPr lang="en-US" dirty="0" smtClean="0"/>
              <a:t>Seems frightened of parents protests when time to go home</a:t>
            </a:r>
          </a:p>
          <a:p>
            <a:r>
              <a:rPr lang="en-US" dirty="0" smtClean="0"/>
              <a:t>Shrinks at the approach of adults</a:t>
            </a:r>
          </a:p>
          <a:p>
            <a:r>
              <a:rPr lang="en-US" dirty="0" smtClean="0"/>
              <a:t>Reports injury by a parent or another adult caregiver</a:t>
            </a:r>
          </a:p>
          <a:p>
            <a:endParaRPr lang="en-US" dirty="0" smtClean="0"/>
          </a:p>
        </p:txBody>
      </p:sp>
      <p:sp>
        <p:nvSpPr>
          <p:cNvPr id="23557" name="Text Placeholder 10"/>
          <p:cNvSpPr>
            <a:spLocks noGrp="1"/>
          </p:cNvSpPr>
          <p:nvPr>
            <p:ph type="body" sz="quarter" idx="3"/>
          </p:nvPr>
        </p:nvSpPr>
        <p:spPr>
          <a:xfrm>
            <a:off x="4873625" y="1535113"/>
            <a:ext cx="4041775" cy="639762"/>
          </a:xfrm>
        </p:spPr>
        <p:txBody>
          <a:bodyPr/>
          <a:lstStyle/>
          <a:p>
            <a:r>
              <a:rPr lang="en-US" smtClean="0"/>
              <a:t>Parent Characteristics</a:t>
            </a:r>
          </a:p>
        </p:txBody>
      </p:sp>
      <p:sp>
        <p:nvSpPr>
          <p:cNvPr id="23558" name="Content Placeholder 11"/>
          <p:cNvSpPr>
            <a:spLocks noGrp="1"/>
          </p:cNvSpPr>
          <p:nvPr>
            <p:ph sz="quarter" idx="4"/>
          </p:nvPr>
        </p:nvSpPr>
        <p:spPr>
          <a:xfrm>
            <a:off x="4873625" y="2174875"/>
            <a:ext cx="4117975" cy="3951288"/>
          </a:xfrm>
        </p:spPr>
        <p:txBody>
          <a:bodyPr>
            <a:normAutofit fontScale="85000" lnSpcReduction="20000"/>
          </a:bodyPr>
          <a:lstStyle/>
          <a:p>
            <a:r>
              <a:rPr lang="en-US" smtClean="0"/>
              <a:t>Offers conflicting, unconvincing, or no explanation for the child's injury</a:t>
            </a:r>
          </a:p>
          <a:p>
            <a:r>
              <a:rPr lang="en-US" smtClean="0"/>
              <a:t>Describes the child as "evil," or very negative way</a:t>
            </a:r>
          </a:p>
          <a:p>
            <a:r>
              <a:rPr lang="en-US" smtClean="0"/>
              <a:t>Uses harsh physical discipline with the child</a:t>
            </a:r>
          </a:p>
          <a:p>
            <a:r>
              <a:rPr lang="en-US" smtClean="0"/>
              <a:t>Has a history of abuse as a child</a:t>
            </a:r>
          </a:p>
          <a:p>
            <a:endParaRPr lang="en-US" smtClean="0"/>
          </a:p>
        </p:txBody>
      </p:sp>
      <p:sp>
        <p:nvSpPr>
          <p:cNvPr id="23559" name="Date Placeholder 3"/>
          <p:cNvSpPr>
            <a:spLocks noGrp="1"/>
          </p:cNvSpPr>
          <p:nvPr>
            <p:ph type="dt" sz="quarter" idx="4294967295"/>
          </p:nvPr>
        </p:nvSpPr>
        <p:spPr>
          <a:xfrm>
            <a:off x="0" y="6629400"/>
            <a:ext cx="2133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3560" name="Footer Placeholder 4"/>
          <p:cNvSpPr>
            <a:spLocks noGrp="1"/>
          </p:cNvSpPr>
          <p:nvPr>
            <p:ph type="ftr" sz="quarter" idx="4294967295"/>
          </p:nvPr>
        </p:nvSpPr>
        <p:spPr>
          <a:xfrm>
            <a:off x="2286000" y="6629400"/>
            <a:ext cx="487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schemeClr val="bg1"/>
              </a:solidFill>
              <a:latin typeface="Verdana" pitchFamily="34" charset="0"/>
            </a:endParaRPr>
          </a:p>
        </p:txBody>
      </p:sp>
      <p:sp>
        <p:nvSpPr>
          <p:cNvPr id="23561" name="Slide Number Placeholder 5"/>
          <p:cNvSpPr>
            <a:spLocks noGrp="1"/>
          </p:cNvSpPr>
          <p:nvPr>
            <p:ph type="sldNum" sz="quarter" idx="4294967295"/>
          </p:nvPr>
        </p:nvSpPr>
        <p:spPr>
          <a:xfrm>
            <a:off x="8077200" y="6629400"/>
            <a:ext cx="10668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89E962-2A34-43CD-9BF9-BCAAD4E24B5D}" type="slidenum">
              <a:rPr lang="en-US" smtClean="0">
                <a:solidFill>
                  <a:schemeClr val="bg1"/>
                </a:solidFill>
                <a:latin typeface="Verdana" pitchFamily="34" charset="0"/>
              </a:rPr>
              <a:pPr eaLnBrk="1" hangingPunct="1"/>
              <a:t>9</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1871761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What</a:t>
            </a:r>
            <a:r>
              <a:rPr lang="fr-FR" dirty="0" smtClean="0">
                <a:solidFill>
                  <a:schemeClr val="tx1"/>
                </a:solidFill>
              </a:rPr>
              <a:t> Are Emotions</a:t>
            </a:r>
          </a:p>
        </p:txBody>
      </p:sp>
      <p:sp>
        <p:nvSpPr>
          <p:cNvPr id="3" name="Espace réservé du contenu 2"/>
          <p:cNvSpPr>
            <a:spLocks noGrp="1"/>
          </p:cNvSpPr>
          <p:nvPr>
            <p:ph sz="quarter" idx="1"/>
          </p:nvPr>
        </p:nvSpPr>
        <p:spPr/>
        <p:txBody>
          <a:bodyPr rtlCol="0">
            <a:normAutofit fontScale="92500" lnSpcReduction="20000"/>
          </a:bodyPr>
          <a:lstStyle/>
          <a:p>
            <a:pPr lvl="0"/>
            <a:r>
              <a:rPr lang="en-US" dirty="0" smtClean="0"/>
              <a:t>Emotions </a:t>
            </a:r>
            <a:r>
              <a:rPr lang="en-US" b="1" dirty="0" smtClean="0"/>
              <a:t>Communicate</a:t>
            </a:r>
            <a:r>
              <a:rPr lang="en-US" dirty="0" smtClean="0"/>
              <a:t> to ourselves information that something is happening .</a:t>
            </a:r>
          </a:p>
          <a:p>
            <a:pPr lvl="1"/>
            <a:r>
              <a:rPr lang="en-US" dirty="0" smtClean="0"/>
              <a:t>E.g. “I feel very nervous standing alone in this dark alley.”</a:t>
            </a:r>
          </a:p>
          <a:p>
            <a:pPr lvl="0"/>
            <a:r>
              <a:rPr lang="en-US" dirty="0" smtClean="0"/>
              <a:t>Emotions </a:t>
            </a:r>
            <a:r>
              <a:rPr lang="en-US" b="1" dirty="0" smtClean="0"/>
              <a:t>communicate</a:t>
            </a:r>
            <a:r>
              <a:rPr lang="en-US" dirty="0" smtClean="0"/>
              <a:t> to and </a:t>
            </a:r>
            <a:r>
              <a:rPr lang="en-US" b="1" dirty="0" smtClean="0"/>
              <a:t>influence</a:t>
            </a:r>
            <a:r>
              <a:rPr lang="en-US" dirty="0" smtClean="0"/>
              <a:t> others.</a:t>
            </a:r>
          </a:p>
          <a:p>
            <a:pPr lvl="1"/>
            <a:r>
              <a:rPr lang="en-US" dirty="0" smtClean="0"/>
              <a:t>E.g. Your sad facial expression may cause the other person to come closer to you, ask if you are OK, and give you some support.</a:t>
            </a:r>
          </a:p>
          <a:p>
            <a:pPr lvl="0"/>
            <a:r>
              <a:rPr lang="en-US" dirty="0" smtClean="0"/>
              <a:t>Emotions </a:t>
            </a:r>
            <a:r>
              <a:rPr lang="en-US" b="1" dirty="0" smtClean="0"/>
              <a:t>prepare us for action</a:t>
            </a:r>
            <a:r>
              <a:rPr lang="en-US" dirty="0" smtClean="0"/>
              <a:t>.</a:t>
            </a:r>
          </a:p>
          <a:p>
            <a:pPr lvl="1"/>
            <a:r>
              <a:rPr lang="en-US" dirty="0" smtClean="0"/>
              <a:t>E.g. If you step off the sidewalk without looking and hear a horn, your fear makes you automatically step back.</a:t>
            </a:r>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12182807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46"/>
          </a:xfrm>
        </p:spPr>
        <p:txBody>
          <a:bodyPr/>
          <a:lstStyle/>
          <a:p>
            <a:r>
              <a:rPr lang="en-US" dirty="0" smtClean="0">
                <a:solidFill>
                  <a:schemeClr val="tx1"/>
                </a:solidFill>
              </a:rPr>
              <a:t>Goals of Emotional Regulation</a:t>
            </a:r>
            <a:endParaRPr lang="en-US" dirty="0">
              <a:solidFill>
                <a:schemeClr val="tx1"/>
              </a:solidFill>
            </a:endParaRPr>
          </a:p>
        </p:txBody>
      </p:sp>
      <p:sp>
        <p:nvSpPr>
          <p:cNvPr id="5" name="Content Placeholder 4"/>
          <p:cNvSpPr>
            <a:spLocks noGrp="1"/>
          </p:cNvSpPr>
          <p:nvPr>
            <p:ph sz="quarter" idx="1"/>
          </p:nvPr>
        </p:nvSpPr>
        <p:spPr>
          <a:xfrm>
            <a:off x="500034" y="1000108"/>
            <a:ext cx="8229600" cy="4614881"/>
          </a:xfrm>
        </p:spPr>
        <p:txBody>
          <a:bodyPr/>
          <a:lstStyle/>
          <a:p>
            <a:r>
              <a:rPr lang="en-US" sz="2800" dirty="0" smtClean="0">
                <a:solidFill>
                  <a:schemeClr val="bg1"/>
                </a:solidFill>
              </a:rPr>
              <a:t>Understand Emotions You Experience</a:t>
            </a:r>
          </a:p>
          <a:p>
            <a:pPr lvl="1"/>
            <a:r>
              <a:rPr lang="en-US" sz="2400" dirty="0" smtClean="0"/>
              <a:t>Identify (observe &amp; describe) emotion</a:t>
            </a:r>
          </a:p>
          <a:p>
            <a:pPr lvl="1"/>
            <a:r>
              <a:rPr lang="en-US" sz="2400" dirty="0" smtClean="0"/>
              <a:t>Understand what emotions do for you</a:t>
            </a:r>
          </a:p>
          <a:p>
            <a:r>
              <a:rPr lang="en-US" sz="2800" dirty="0" smtClean="0">
                <a:solidFill>
                  <a:schemeClr val="bg1"/>
                </a:solidFill>
              </a:rPr>
              <a:t>Reduce Emotional Vulnerability</a:t>
            </a:r>
          </a:p>
          <a:p>
            <a:pPr lvl="1"/>
            <a:r>
              <a:rPr lang="en-US" sz="2400" dirty="0" smtClean="0"/>
              <a:t>Decrease negative vulnerability (Emotional Mind)</a:t>
            </a:r>
          </a:p>
          <a:p>
            <a:pPr lvl="1"/>
            <a:r>
              <a:rPr lang="en-US" sz="2400" dirty="0" smtClean="0"/>
              <a:t>Increase positive emotions</a:t>
            </a:r>
          </a:p>
          <a:p>
            <a:r>
              <a:rPr lang="en-US" sz="2800" dirty="0" smtClean="0">
                <a:solidFill>
                  <a:schemeClr val="bg1"/>
                </a:solidFill>
              </a:rPr>
              <a:t>Decrease Emotional Suffering</a:t>
            </a:r>
          </a:p>
          <a:p>
            <a:pPr lvl="1"/>
            <a:r>
              <a:rPr lang="en-US" sz="2400" dirty="0" smtClean="0"/>
              <a:t>Let go of painful emotions through mindfulness</a:t>
            </a:r>
          </a:p>
          <a:p>
            <a:pPr lvl="1"/>
            <a:r>
              <a:rPr lang="en-US" sz="2400" dirty="0" smtClean="0"/>
              <a:t>Change painful emotions through opposite action</a:t>
            </a:r>
            <a:endParaRPr lang="en-US" sz="2400" dirty="0"/>
          </a:p>
        </p:txBody>
      </p:sp>
    </p:spTree>
    <p:extLst>
      <p:ext uri="{BB962C8B-B14F-4D97-AF65-F5344CB8AC3E}">
        <p14:creationId xmlns:p14="http://schemas.microsoft.com/office/powerpoint/2010/main" val="2370100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Different</a:t>
            </a:r>
            <a:r>
              <a:rPr lang="fr-FR" dirty="0" smtClean="0">
                <a:solidFill>
                  <a:schemeClr val="tx1"/>
                </a:solidFill>
              </a:rPr>
              <a:t> Types of Emotions</a:t>
            </a:r>
          </a:p>
        </p:txBody>
      </p:sp>
      <p:sp>
        <p:nvSpPr>
          <p:cNvPr id="3" name="Espace réservé du contenu 2"/>
          <p:cNvSpPr>
            <a:spLocks noGrp="1"/>
          </p:cNvSpPr>
          <p:nvPr>
            <p:ph sz="quarter" idx="1"/>
          </p:nvPr>
        </p:nvSpPr>
        <p:spPr/>
        <p:txBody>
          <a:bodyPr rtlCol="0">
            <a:normAutofit/>
          </a:bodyPr>
          <a:lstStyle/>
          <a:p>
            <a:pPr fontAlgn="auto">
              <a:spcAft>
                <a:spcPts val="0"/>
              </a:spcAft>
              <a:buFont typeface="Arial" pitchFamily="34" charset="0"/>
              <a:buChar char="•"/>
              <a:defRPr/>
            </a:pPr>
            <a:endParaRPr lang="fr-FR" dirty="0" smtClean="0">
              <a:solidFill>
                <a:schemeClr val="bg1"/>
              </a:solidFill>
            </a:endParaRPr>
          </a:p>
        </p:txBody>
      </p:sp>
      <p:sp>
        <p:nvSpPr>
          <p:cNvPr id="4" name="Rectangle 3"/>
          <p:cNvSpPr/>
          <p:nvPr/>
        </p:nvSpPr>
        <p:spPr>
          <a:xfrm>
            <a:off x="2428860" y="2500306"/>
            <a:ext cx="203132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Ultra Bold Condensed" pitchFamily="34" charset="0"/>
              </a:rPr>
              <a:t>Anger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ill Sans Ultra Bold Condensed" pitchFamily="34" charset="0"/>
            </a:endParaRPr>
          </a:p>
        </p:txBody>
      </p:sp>
      <p:sp>
        <p:nvSpPr>
          <p:cNvPr id="5" name="Rectangle 4"/>
          <p:cNvSpPr/>
          <p:nvPr/>
        </p:nvSpPr>
        <p:spPr>
          <a:xfrm rot="1410946">
            <a:off x="4725959" y="1928802"/>
            <a:ext cx="120039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rPr>
              <a:t>Sad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lloonEFExtraBold" pitchFamily="2" charset="0"/>
            </a:endParaRPr>
          </a:p>
        </p:txBody>
      </p:sp>
      <p:sp>
        <p:nvSpPr>
          <p:cNvPr id="6" name="Rectangle 5"/>
          <p:cNvSpPr/>
          <p:nvPr/>
        </p:nvSpPr>
        <p:spPr>
          <a:xfrm rot="20240800">
            <a:off x="6321208" y="2822537"/>
            <a:ext cx="1858201"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rPr>
              <a:t>LOVE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sp>
        <p:nvSpPr>
          <p:cNvPr id="7" name="Rectangle 6"/>
          <p:cNvSpPr/>
          <p:nvPr/>
        </p:nvSpPr>
        <p:spPr>
          <a:xfrm rot="20117981">
            <a:off x="839858" y="3408871"/>
            <a:ext cx="147348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rPr>
              <a:t>Panic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Pristina" pitchFamily="66" charset="0"/>
            </a:endParaRPr>
          </a:p>
        </p:txBody>
      </p:sp>
      <p:sp>
        <p:nvSpPr>
          <p:cNvPr id="8" name="Rectangle 7"/>
          <p:cNvSpPr/>
          <p:nvPr/>
        </p:nvSpPr>
        <p:spPr>
          <a:xfrm rot="21255126">
            <a:off x="678189" y="5145151"/>
            <a:ext cx="4358887"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oudy Stout" pitchFamily="18" charset="0"/>
              </a:rPr>
              <a:t>Guilt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oudy Stout" pitchFamily="18" charset="0"/>
            </a:endParaRPr>
          </a:p>
        </p:txBody>
      </p:sp>
      <p:sp>
        <p:nvSpPr>
          <p:cNvPr id="9" name="Rectangle 8"/>
          <p:cNvSpPr/>
          <p:nvPr/>
        </p:nvSpPr>
        <p:spPr>
          <a:xfrm>
            <a:off x="6643702" y="1714488"/>
            <a:ext cx="20313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3571868" y="3143248"/>
            <a:ext cx="2171205"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rPr>
              <a:t>Joy</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stellar" pitchFamily="18" charset="0"/>
            </a:endParaRPr>
          </a:p>
        </p:txBody>
      </p:sp>
      <p:sp>
        <p:nvSpPr>
          <p:cNvPr id="11" name="Rectangle 10"/>
          <p:cNvSpPr/>
          <p:nvPr/>
        </p:nvSpPr>
        <p:spPr>
          <a:xfrm>
            <a:off x="2428860" y="3929066"/>
            <a:ext cx="18271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latin typeface="Arial Black" pitchFamily="34" charset="0"/>
              </a:rPr>
              <a:t>Pain</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latin typeface="ADRIANA" pitchFamily="2" charset="2"/>
            </a:endParaRPr>
          </a:p>
        </p:txBody>
      </p:sp>
      <p:sp>
        <p:nvSpPr>
          <p:cNvPr id="12" name="Rectangle 11"/>
          <p:cNvSpPr/>
          <p:nvPr/>
        </p:nvSpPr>
        <p:spPr>
          <a:xfrm rot="1229270">
            <a:off x="4217989" y="4303631"/>
            <a:ext cx="26292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urlz MT" pitchFamily="82" charset="0"/>
              </a:rPr>
              <a:t>Confused</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urlz MT" pitchFamily="82" charset="0"/>
            </a:endParaRPr>
          </a:p>
        </p:txBody>
      </p:sp>
      <p:sp>
        <p:nvSpPr>
          <p:cNvPr id="13" name="Rectangle 12"/>
          <p:cNvSpPr/>
          <p:nvPr/>
        </p:nvSpPr>
        <p:spPr>
          <a:xfrm rot="20964963">
            <a:off x="5268101" y="5534602"/>
            <a:ext cx="280410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Worried</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sp>
        <p:nvSpPr>
          <p:cNvPr id="14" name="Rectangle 13"/>
          <p:cNvSpPr/>
          <p:nvPr/>
        </p:nvSpPr>
        <p:spPr>
          <a:xfrm rot="1408777">
            <a:off x="5625654" y="4018335"/>
            <a:ext cx="31502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TPOINT" pitchFamily="2" charset="0"/>
              </a:rPr>
              <a:t>Embarassed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rot="20493641">
            <a:off x="425037" y="1957907"/>
            <a:ext cx="304416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Estatic</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771288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en-US" dirty="0" smtClean="0">
                <a:solidFill>
                  <a:schemeClr val="tx1"/>
                </a:solidFill>
              </a:rPr>
              <a:t>Taking </a:t>
            </a:r>
            <a:r>
              <a:rPr lang="fr-FR" dirty="0" smtClean="0">
                <a:solidFill>
                  <a:schemeClr val="tx1"/>
                </a:solidFill>
              </a:rPr>
              <a:t>Charge of Emotions</a:t>
            </a:r>
          </a:p>
        </p:txBody>
      </p:sp>
      <p:sp>
        <p:nvSpPr>
          <p:cNvPr id="3" name="Espace réservé du contenu 2"/>
          <p:cNvSpPr>
            <a:spLocks noGrp="1"/>
          </p:cNvSpPr>
          <p:nvPr>
            <p:ph sz="quarter" idx="1"/>
          </p:nvPr>
        </p:nvSpPr>
        <p:spPr/>
        <p:txBody>
          <a:bodyPr rtlCol="0">
            <a:normAutofit/>
          </a:bodyPr>
          <a:lstStyle/>
          <a:p>
            <a:pPr fontAlgn="auto">
              <a:spcAft>
                <a:spcPts val="0"/>
              </a:spcAft>
              <a:buNone/>
              <a:defRPr/>
            </a:pPr>
            <a:r>
              <a:rPr lang="en-US" dirty="0" smtClean="0"/>
              <a:t>Taking charge of emotions is important because:</a:t>
            </a:r>
          </a:p>
          <a:p>
            <a:pPr lvl="1" fontAlgn="auto">
              <a:spcAft>
                <a:spcPts val="0"/>
              </a:spcAft>
              <a:buFont typeface="Arial" pitchFamily="34" charset="0"/>
              <a:buChar char="•"/>
              <a:defRPr/>
            </a:pPr>
            <a:r>
              <a:rPr lang="en-US" i="1" dirty="0" smtClean="0"/>
              <a:t>People often have intense emotions such as anger, frustration, depression, or anxiety.</a:t>
            </a:r>
            <a:endParaRPr lang="en-US" dirty="0" smtClean="0"/>
          </a:p>
          <a:p>
            <a:pPr lvl="1" fontAlgn="auto">
              <a:spcAft>
                <a:spcPts val="0"/>
              </a:spcAft>
              <a:buFont typeface="Arial" pitchFamily="34" charset="0"/>
              <a:buChar char="•"/>
              <a:defRPr/>
            </a:pPr>
            <a:r>
              <a:rPr lang="en-US" i="1" dirty="0" smtClean="0"/>
              <a:t>Difficulties controlling these emotions often lead to impulsive, dangerous or ineffective behaviors.</a:t>
            </a:r>
            <a:endParaRPr lang="en-US" dirty="0" smtClean="0"/>
          </a:p>
          <a:p>
            <a:pPr lvl="1" fontAlgn="auto">
              <a:spcAft>
                <a:spcPts val="0"/>
              </a:spcAft>
              <a:buFont typeface="Arial" pitchFamily="34" charset="0"/>
              <a:buChar char="•"/>
              <a:defRPr/>
            </a:pPr>
            <a:r>
              <a:rPr lang="en-US" i="1" dirty="0" smtClean="0"/>
              <a:t>Impulsive or ineffective actions are often behavioral solutions to intensely painful emotions, and yet they may have long term negative consequences.</a:t>
            </a:r>
            <a:endParaRPr lang="en-US" dirty="0" smtClean="0"/>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30502682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81000" y="152400"/>
            <a:ext cx="8229600" cy="916192"/>
          </a:xfrm>
        </p:spPr>
        <p:txBody>
          <a:bodyPr>
            <a:normAutofit fontScale="90000"/>
          </a:bodyPr>
          <a:lstStyle/>
          <a:p>
            <a:r>
              <a:rPr lang="fr-FR" dirty="0" smtClean="0">
                <a:solidFill>
                  <a:schemeClr val="tx1"/>
                </a:solidFill>
              </a:rPr>
              <a:t>Interaction of Emotions, </a:t>
            </a:r>
            <a:r>
              <a:rPr lang="en-US" dirty="0" smtClean="0">
                <a:solidFill>
                  <a:schemeClr val="tx1"/>
                </a:solidFill>
              </a:rPr>
              <a:t>Thoughts</a:t>
            </a:r>
            <a:r>
              <a:rPr lang="fr-FR" dirty="0" smtClean="0">
                <a:solidFill>
                  <a:schemeClr val="tx1"/>
                </a:solidFill>
              </a:rPr>
              <a:t>, &amp; </a:t>
            </a:r>
            <a:r>
              <a:rPr lang="fr-FR" dirty="0" err="1" smtClean="0">
                <a:solidFill>
                  <a:schemeClr val="tx1"/>
                </a:solidFill>
              </a:rPr>
              <a:t>Behaviors</a:t>
            </a:r>
            <a:endParaRPr lang="fr-FR" dirty="0" smtClean="0">
              <a:solidFill>
                <a:schemeClr val="tx1"/>
              </a:solidFill>
            </a:endParaRPr>
          </a:p>
        </p:txBody>
      </p:sp>
      <p:graphicFrame>
        <p:nvGraphicFramePr>
          <p:cNvPr id="4" name="Content Placeholder 3"/>
          <p:cNvGraphicFramePr>
            <a:graphicFrameLocks noGrp="1"/>
          </p:cNvGraphicFramePr>
          <p:nvPr>
            <p:ph sz="quarter" idx="1"/>
          </p:nvPr>
        </p:nvGraphicFramePr>
        <p:xfrm>
          <a:off x="457200" y="1600200"/>
          <a:ext cx="822960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445408">
            <a:off x="5857884" y="2428868"/>
            <a:ext cx="785818" cy="42862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Right Arrow 5"/>
          <p:cNvSpPr/>
          <p:nvPr/>
        </p:nvSpPr>
        <p:spPr>
          <a:xfrm rot="19697879">
            <a:off x="6048435" y="4774066"/>
            <a:ext cx="785818" cy="4476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4734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Deciding What to do with our Feelings</a:t>
            </a:r>
            <a:endParaRPr lang="en-US" dirty="0">
              <a:solidFill>
                <a:schemeClr val="tx1"/>
              </a:solidFill>
            </a:endParaRPr>
          </a:p>
        </p:txBody>
      </p:sp>
      <p:sp>
        <p:nvSpPr>
          <p:cNvPr id="7" name="Content Placeholder 6"/>
          <p:cNvSpPr>
            <a:spLocks noGrp="1"/>
          </p:cNvSpPr>
          <p:nvPr>
            <p:ph sz="quarter" idx="2"/>
          </p:nvPr>
        </p:nvSpPr>
        <p:spPr>
          <a:xfrm>
            <a:off x="457200" y="2786057"/>
            <a:ext cx="4040188" cy="3340105"/>
          </a:xfrm>
        </p:spPr>
        <p:txBody>
          <a:bodyPr/>
          <a:lstStyle/>
          <a:p>
            <a:r>
              <a:rPr lang="en-US" dirty="0" smtClean="0"/>
              <a:t>Use Problem Solving Skills to deal most effectively with the situation.</a:t>
            </a:r>
            <a:endParaRPr lang="en-US" dirty="0"/>
          </a:p>
        </p:txBody>
      </p:sp>
      <p:sp>
        <p:nvSpPr>
          <p:cNvPr id="9" name="Content Placeholder 8"/>
          <p:cNvSpPr>
            <a:spLocks noGrp="1"/>
          </p:cNvSpPr>
          <p:nvPr>
            <p:ph sz="quarter" idx="4"/>
          </p:nvPr>
        </p:nvSpPr>
        <p:spPr>
          <a:xfrm>
            <a:off x="4645025" y="2786057"/>
            <a:ext cx="4041775" cy="3340105"/>
          </a:xfrm>
        </p:spPr>
        <p:txBody>
          <a:bodyPr/>
          <a:lstStyle/>
          <a:p>
            <a:r>
              <a:rPr lang="en-US" dirty="0" smtClean="0"/>
              <a:t>Engage in the Opposite Action from our initial urge action.</a:t>
            </a:r>
            <a:endParaRPr lang="en-US" dirty="0"/>
          </a:p>
        </p:txBody>
      </p:sp>
      <p:sp>
        <p:nvSpPr>
          <p:cNvPr id="6" name="Text Placeholder 5"/>
          <p:cNvSpPr>
            <a:spLocks noGrp="1"/>
          </p:cNvSpPr>
          <p:nvPr>
            <p:ph type="body" sz="quarter" idx="1"/>
          </p:nvPr>
        </p:nvSpPr>
        <p:spPr>
          <a:xfrm>
            <a:off x="428596" y="2000240"/>
            <a:ext cx="4040188" cy="639762"/>
          </a:xfrm>
        </p:spPr>
        <p:txBody>
          <a:bodyPr>
            <a:normAutofit fontScale="92500" lnSpcReduction="10000"/>
          </a:bodyPr>
          <a:lstStyle/>
          <a:p>
            <a:r>
              <a:rPr lang="en-US" dirty="0" smtClean="0"/>
              <a:t>When our Emotions are Justified &amp; Match Situation</a:t>
            </a:r>
            <a:endParaRPr lang="en-US" dirty="0"/>
          </a:p>
        </p:txBody>
      </p:sp>
      <p:sp>
        <p:nvSpPr>
          <p:cNvPr id="8" name="Text Placeholder 7"/>
          <p:cNvSpPr>
            <a:spLocks noGrp="1"/>
          </p:cNvSpPr>
          <p:nvPr>
            <p:ph type="body" sz="quarter" idx="3"/>
          </p:nvPr>
        </p:nvSpPr>
        <p:spPr>
          <a:xfrm>
            <a:off x="4645025" y="1535112"/>
            <a:ext cx="4041775" cy="1179507"/>
          </a:xfrm>
        </p:spPr>
        <p:txBody>
          <a:bodyPr>
            <a:normAutofit/>
          </a:bodyPr>
          <a:lstStyle/>
          <a:p>
            <a:r>
              <a:rPr lang="en-US" dirty="0" smtClean="0"/>
              <a:t>When Our Emotions are NOT Justified or Do Not match situation</a:t>
            </a:r>
            <a:endParaRPr lang="en-US" dirty="0"/>
          </a:p>
        </p:txBody>
      </p:sp>
    </p:spTree>
    <p:extLst>
      <p:ext uri="{BB962C8B-B14F-4D97-AF65-F5344CB8AC3E}">
        <p14:creationId xmlns:p14="http://schemas.microsoft.com/office/powerpoint/2010/main" val="6712898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bg1"/>
                </a:solidFill>
              </a:rPr>
              <a:t>Justified</a:t>
            </a:r>
            <a:r>
              <a:rPr lang="fr-FR" dirty="0" smtClean="0">
                <a:solidFill>
                  <a:schemeClr val="bg1"/>
                </a:solidFill>
              </a:rPr>
              <a:t> </a:t>
            </a:r>
            <a:r>
              <a:rPr lang="fr-FR" dirty="0" err="1" smtClean="0">
                <a:solidFill>
                  <a:schemeClr val="bg1"/>
                </a:solidFill>
              </a:rPr>
              <a:t>Emotional</a:t>
            </a:r>
            <a:r>
              <a:rPr lang="fr-FR" dirty="0" smtClean="0">
                <a:solidFill>
                  <a:schemeClr val="bg1"/>
                </a:solidFill>
              </a:rPr>
              <a:t> </a:t>
            </a:r>
            <a:r>
              <a:rPr lang="fr-FR" dirty="0" err="1" smtClean="0">
                <a:solidFill>
                  <a:schemeClr val="bg1"/>
                </a:solidFill>
              </a:rPr>
              <a:t>Responses</a:t>
            </a:r>
            <a:endParaRPr lang="fr-FR" dirty="0" smtClean="0">
              <a:solidFill>
                <a:schemeClr val="bg1"/>
              </a:solidFill>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9554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bg1"/>
                </a:solidFill>
              </a:rPr>
              <a:t>Justified</a:t>
            </a:r>
            <a:r>
              <a:rPr lang="fr-FR" dirty="0" smtClean="0">
                <a:solidFill>
                  <a:schemeClr val="bg1"/>
                </a:solidFill>
              </a:rPr>
              <a:t> </a:t>
            </a:r>
            <a:r>
              <a:rPr lang="fr-FR" dirty="0" err="1" smtClean="0">
                <a:solidFill>
                  <a:schemeClr val="bg1"/>
                </a:solidFill>
              </a:rPr>
              <a:t>Emotional</a:t>
            </a:r>
            <a:r>
              <a:rPr lang="fr-FR" dirty="0" smtClean="0">
                <a:solidFill>
                  <a:schemeClr val="bg1"/>
                </a:solidFill>
              </a:rPr>
              <a:t> </a:t>
            </a:r>
            <a:r>
              <a:rPr lang="fr-FR" dirty="0" err="1" smtClean="0">
                <a:solidFill>
                  <a:schemeClr val="bg1"/>
                </a:solidFill>
              </a:rPr>
              <a:t>Responses</a:t>
            </a:r>
            <a:endParaRPr lang="fr-FR" dirty="0" smtClean="0">
              <a:solidFill>
                <a:schemeClr val="bg1"/>
              </a:solidFill>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9221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err="1" smtClean="0">
                <a:solidFill>
                  <a:schemeClr val="tx1"/>
                </a:solidFill>
              </a:rPr>
              <a:t>Steps</a:t>
            </a:r>
            <a:r>
              <a:rPr lang="fr-FR" dirty="0" smtClean="0">
                <a:solidFill>
                  <a:schemeClr val="tx1"/>
                </a:solidFill>
              </a:rPr>
              <a:t> for </a:t>
            </a:r>
            <a:r>
              <a:rPr lang="fr-FR" dirty="0" err="1" smtClean="0">
                <a:solidFill>
                  <a:schemeClr val="tx1"/>
                </a:solidFill>
              </a:rPr>
              <a:t>Problem</a:t>
            </a:r>
            <a:r>
              <a:rPr lang="fr-FR" dirty="0" smtClean="0">
                <a:solidFill>
                  <a:schemeClr val="tx1"/>
                </a:solidFill>
              </a:rPr>
              <a:t> </a:t>
            </a:r>
            <a:r>
              <a:rPr lang="fr-FR" dirty="0" err="1" smtClean="0">
                <a:solidFill>
                  <a:schemeClr val="tx1"/>
                </a:solidFill>
              </a:rPr>
              <a:t>Solving</a:t>
            </a:r>
            <a:endParaRPr lang="fr-FR" dirty="0" smtClean="0">
              <a:solidFill>
                <a:schemeClr val="tx1"/>
              </a:solidFill>
            </a:endParaRPr>
          </a:p>
        </p:txBody>
      </p:sp>
      <p:sp>
        <p:nvSpPr>
          <p:cNvPr id="3" name="Espace réservé du contenu 2"/>
          <p:cNvSpPr>
            <a:spLocks noGrp="1"/>
          </p:cNvSpPr>
          <p:nvPr>
            <p:ph sz="quarter" idx="1"/>
          </p:nvPr>
        </p:nvSpPr>
        <p:spPr>
          <a:xfrm>
            <a:off x="457200" y="1524000"/>
            <a:ext cx="8229600" cy="4724399"/>
          </a:xfrm>
        </p:spPr>
        <p:txBody>
          <a:bodyPr rtlCol="0">
            <a:normAutofit fontScale="25000" lnSpcReduction="20000"/>
          </a:bodyPr>
          <a:lstStyle/>
          <a:p>
            <a:pPr>
              <a:buNone/>
            </a:pPr>
            <a:r>
              <a:rPr lang="en-US" sz="8000" dirty="0" smtClean="0"/>
              <a:t>First, try to move towards </a:t>
            </a:r>
            <a:r>
              <a:rPr lang="en-US" sz="8000" b="1" dirty="0" smtClean="0"/>
              <a:t>Wise Mind</a:t>
            </a:r>
            <a:r>
              <a:rPr lang="en-US" sz="8000" dirty="0" smtClean="0"/>
              <a:t> </a:t>
            </a:r>
          </a:p>
          <a:p>
            <a:pPr>
              <a:buNone/>
            </a:pPr>
            <a:r>
              <a:rPr lang="en-US" sz="8000" b="1" dirty="0" smtClean="0"/>
              <a:t>THEN ASK:</a:t>
            </a:r>
            <a:r>
              <a:rPr lang="en-US" sz="8000" dirty="0" smtClean="0"/>
              <a:t> Can the problem be solved?  </a:t>
            </a:r>
          </a:p>
          <a:p>
            <a:pPr>
              <a:buNone/>
            </a:pPr>
            <a:r>
              <a:rPr lang="en-US" sz="8000" dirty="0" smtClean="0"/>
              <a:t>If YES, Try Problem Solving.  If NO, Use Distress Tolerance Skills (Acceptance)</a:t>
            </a:r>
          </a:p>
          <a:p>
            <a:r>
              <a:rPr lang="en-US" sz="8000" b="1" dirty="0" smtClean="0"/>
              <a:t>STEP 1:</a:t>
            </a:r>
            <a:r>
              <a:rPr lang="en-US" sz="8000" dirty="0" smtClean="0"/>
              <a:t> OBSERVE and DESCRIBE the problem.  Describe exactly what makes this situation a problem.</a:t>
            </a:r>
          </a:p>
          <a:p>
            <a:r>
              <a:rPr lang="en-US" sz="8000" b="1" dirty="0" smtClean="0"/>
              <a:t>STEP 2:</a:t>
            </a:r>
            <a:r>
              <a:rPr lang="en-US" sz="8000" dirty="0" smtClean="0"/>
              <a:t> BRAINSTORM lots of solutions. Be willing to consider all possibilities without judgment. </a:t>
            </a:r>
          </a:p>
          <a:p>
            <a:r>
              <a:rPr lang="en-US" sz="8000" b="1" dirty="0" smtClean="0"/>
              <a:t>STEP 3:</a:t>
            </a:r>
            <a:r>
              <a:rPr lang="en-US" sz="8000" dirty="0" smtClean="0"/>
              <a:t> CHOOSE the potential solutions that are likely to work.</a:t>
            </a:r>
          </a:p>
          <a:p>
            <a:r>
              <a:rPr lang="en-US" sz="8000" b="1" dirty="0" smtClean="0"/>
              <a:t>STEP 4:</a:t>
            </a:r>
            <a:r>
              <a:rPr lang="en-US" sz="8000" dirty="0" smtClean="0"/>
              <a:t> Put the potential solution into ACTION.  Try out the solution. </a:t>
            </a:r>
          </a:p>
          <a:p>
            <a:r>
              <a:rPr lang="en-US" sz="8000" b="1" dirty="0" smtClean="0"/>
              <a:t>STEP 5:</a:t>
            </a:r>
            <a:r>
              <a:rPr lang="en-US" sz="8000" dirty="0" smtClean="0"/>
              <a:t> OBSERVE the outcomes.  Is the problem improved or solved?  Did you meet your goals?</a:t>
            </a:r>
          </a:p>
          <a:p>
            <a:r>
              <a:rPr lang="en-US" sz="8000" dirty="0" smtClean="0"/>
              <a:t> </a:t>
            </a:r>
            <a:r>
              <a:rPr lang="en-US" sz="8000" b="1" dirty="0" smtClean="0"/>
              <a:t>STEP 6</a:t>
            </a:r>
            <a:r>
              <a:rPr lang="en-US" sz="8000" dirty="0" smtClean="0"/>
              <a:t>: It WORKED?  Yeah, reward yourself.</a:t>
            </a:r>
          </a:p>
          <a:p>
            <a:pPr>
              <a:buNone/>
            </a:pPr>
            <a:r>
              <a:rPr lang="en-US" sz="8000" dirty="0" smtClean="0"/>
              <a:t>		</a:t>
            </a:r>
            <a:r>
              <a:rPr lang="en-US" sz="8000" b="1" dirty="0" smtClean="0"/>
              <a:t>OR</a:t>
            </a:r>
            <a:endParaRPr lang="en-US" sz="8000" dirty="0" smtClean="0"/>
          </a:p>
          <a:p>
            <a:r>
              <a:rPr lang="en-US" sz="8000" dirty="0" smtClean="0"/>
              <a:t> </a:t>
            </a:r>
            <a:r>
              <a:rPr lang="en-US" sz="8000" b="1" dirty="0" smtClean="0"/>
              <a:t>STEP 6:</a:t>
            </a:r>
            <a:r>
              <a:rPr lang="en-US" sz="8000" dirty="0" smtClean="0"/>
              <a:t> It DIDN’T WORK?  Reward yourself for trying.  TRY a new solution.</a:t>
            </a:r>
          </a:p>
          <a:p>
            <a:pPr fontAlgn="auto">
              <a:spcAft>
                <a:spcPts val="0"/>
              </a:spcAft>
              <a:buFont typeface="Arial" pitchFamily="34" charset="0"/>
              <a:buChar char="•"/>
              <a:defRPr/>
            </a:pPr>
            <a:endParaRPr lang="fr-FR" dirty="0" smtClean="0"/>
          </a:p>
        </p:txBody>
      </p:sp>
    </p:spTree>
    <p:extLst>
      <p:ext uri="{BB962C8B-B14F-4D97-AF65-F5344CB8AC3E}">
        <p14:creationId xmlns:p14="http://schemas.microsoft.com/office/powerpoint/2010/main" val="34988385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sz="3600" dirty="0" smtClean="0">
                <a:solidFill>
                  <a:schemeClr val="tx1"/>
                </a:solidFill>
              </a:rPr>
              <a:t>Change Emotions </a:t>
            </a:r>
            <a:r>
              <a:rPr lang="fr-FR" sz="3600" dirty="0" err="1" smtClean="0">
                <a:solidFill>
                  <a:schemeClr val="tx1"/>
                </a:solidFill>
              </a:rPr>
              <a:t>with</a:t>
            </a:r>
            <a:r>
              <a:rPr lang="fr-FR" sz="3600" dirty="0" smtClean="0">
                <a:solidFill>
                  <a:schemeClr val="tx1"/>
                </a:solidFill>
              </a:rPr>
              <a:t> Opposite Action</a:t>
            </a: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499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1924</TotalTime>
  <Words>4392</Words>
  <Application>Microsoft Office PowerPoint</Application>
  <PresentationFormat>On-screen Show (4:3)</PresentationFormat>
  <Paragraphs>1103</Paragraphs>
  <Slides>109</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Median</vt:lpstr>
      <vt:lpstr>Presentation</vt:lpstr>
      <vt:lpstr>Current Issues in Family Protection</vt:lpstr>
      <vt:lpstr>Childhood Trauma</vt:lpstr>
      <vt:lpstr>Definitions of Child Abuse &amp; Neglect</vt:lpstr>
      <vt:lpstr>Definitions of Child Abuse &amp; Neglect</vt:lpstr>
      <vt:lpstr>Definitions of Child Abuse &amp; Neglect</vt:lpstr>
      <vt:lpstr>Signs of Child Abuse: Child</vt:lpstr>
      <vt:lpstr>Signs of Child Abuse: Parent</vt:lpstr>
      <vt:lpstr>Signs of Child Abuse:  Parent &amp; Child Together</vt:lpstr>
      <vt:lpstr>Signs of Physical Abuse</vt:lpstr>
      <vt:lpstr>Signs of Physical Abuse</vt:lpstr>
      <vt:lpstr>Signs of Neglect</vt:lpstr>
      <vt:lpstr>Signs of Sexual Abuse</vt:lpstr>
      <vt:lpstr>Signs of Emotional Abuse</vt:lpstr>
      <vt:lpstr>Explaining Limits of Confidentiality</vt:lpstr>
      <vt:lpstr>Child Abuse: Individual Factors</vt:lpstr>
      <vt:lpstr>Child Abuse: Individual Factors</vt:lpstr>
      <vt:lpstr>Child Abuse: Individual Factors</vt:lpstr>
      <vt:lpstr>Child Abuse: Family Factors</vt:lpstr>
      <vt:lpstr>Child Abuse: Social/Cultural Factors</vt:lpstr>
      <vt:lpstr>Child Abuse: Social/Cultural Factors</vt:lpstr>
      <vt:lpstr>Emotional Abuse: Individual </vt:lpstr>
      <vt:lpstr>Emotional Abuse: Family</vt:lpstr>
      <vt:lpstr>Emotional Abuse: Social/Cultural</vt:lpstr>
      <vt:lpstr>Sexual Abuse Factors </vt:lpstr>
      <vt:lpstr>Sexual Abuse Factors </vt:lpstr>
      <vt:lpstr>Sexual Abuse Factors </vt:lpstr>
      <vt:lpstr>Preconditions of Sexual Abuse</vt:lpstr>
      <vt:lpstr>Preconditions of Sexual Abuse</vt:lpstr>
      <vt:lpstr>Making CPS Report</vt:lpstr>
      <vt:lpstr>Trauma Approaches</vt:lpstr>
      <vt:lpstr>PowerPoint Presentation</vt:lpstr>
      <vt:lpstr>Attachment-Focused Therapy</vt:lpstr>
      <vt:lpstr>Attachment-Focused Treatment</vt:lpstr>
      <vt:lpstr>Attachment-Focused Family Therapy for Foster/Adopt Families</vt:lpstr>
      <vt:lpstr>Attachment-Focused Family Therapy for Maltreated Youth</vt:lpstr>
      <vt:lpstr>Attachment-Focused Family Therapy for Maltreated Youth</vt:lpstr>
      <vt:lpstr>Trauma-Focused Cognitive Behavioral therapy</vt:lpstr>
      <vt:lpstr>The origins of TFCBT</vt:lpstr>
      <vt:lpstr>Understanding PTSD</vt:lpstr>
      <vt:lpstr>Complex PTSD</vt:lpstr>
      <vt:lpstr>Common themes of PTSD</vt:lpstr>
      <vt:lpstr>Common Caregiver Themes</vt:lpstr>
      <vt:lpstr>Choosing TFCBT</vt:lpstr>
      <vt:lpstr>TFCBT is not for:</vt:lpstr>
      <vt:lpstr>TFCBT – A Practice!</vt:lpstr>
      <vt:lpstr>Trauma-focused  Cognitive Behavioral Therapy</vt:lpstr>
      <vt:lpstr>PowerPoint Presentation</vt:lpstr>
      <vt:lpstr>Assessment</vt:lpstr>
      <vt:lpstr>Psychoeducation</vt:lpstr>
      <vt:lpstr>Parenting</vt:lpstr>
      <vt:lpstr>Relaxation</vt:lpstr>
      <vt:lpstr>Affective Regulation</vt:lpstr>
      <vt:lpstr>Cognitive Coping</vt:lpstr>
      <vt:lpstr>Cognitive Coping The heart of TFCBT: </vt:lpstr>
      <vt:lpstr>Trauma Narrative</vt:lpstr>
      <vt:lpstr>Trauma Narrative</vt:lpstr>
      <vt:lpstr>Cognitive Processing of the TN:</vt:lpstr>
      <vt:lpstr>Common Trauma-Related  Thoughts/Feelings</vt:lpstr>
      <vt:lpstr>In-Vivo Exposure</vt:lpstr>
      <vt:lpstr>Enhancing Safety</vt:lpstr>
      <vt:lpstr>Conjoint Sessions</vt:lpstr>
      <vt:lpstr>Summary </vt:lpstr>
      <vt:lpstr>Treatment for Abused/Neglected Children </vt:lpstr>
      <vt:lpstr>Treatment: Abuse Focused CBT</vt:lpstr>
      <vt:lpstr>Treatment: Abuse Focused CBT</vt:lpstr>
      <vt:lpstr>Treatment for Abused/Neglected Children </vt:lpstr>
      <vt:lpstr>Trauma Approaches</vt:lpstr>
      <vt:lpstr>RADICAL ACCEPTANCE</vt:lpstr>
      <vt:lpstr> Dialectics Finding Balance </vt:lpstr>
      <vt:lpstr>Different Types of Emotions</vt:lpstr>
      <vt:lpstr>DBT Goals</vt:lpstr>
      <vt:lpstr>Biosocial Theory</vt:lpstr>
      <vt:lpstr>Consequences of invalidating Environment</vt:lpstr>
      <vt:lpstr>Validation</vt:lpstr>
      <vt:lpstr>Levels of Validation</vt:lpstr>
      <vt:lpstr>Dialectical Behavior Therapy</vt:lpstr>
      <vt:lpstr>Matching Skills with  Level of Dysregulation</vt:lpstr>
      <vt:lpstr>DBT Module I: Mindfulness</vt:lpstr>
      <vt:lpstr>States of Mind</vt:lpstr>
      <vt:lpstr>States of Mind</vt:lpstr>
      <vt:lpstr>Mindfulness Skills</vt:lpstr>
      <vt:lpstr>DBT Module II: Distress Tolerance</vt:lpstr>
      <vt:lpstr>Avoidance &amp; Acceptance</vt:lpstr>
      <vt:lpstr>Crisis Survival Skills: Distract with ACCEPTS</vt:lpstr>
      <vt:lpstr>IMPROVE the Moment</vt:lpstr>
      <vt:lpstr>Pros &amp; Cons of Change</vt:lpstr>
      <vt:lpstr>Urge Surfing</vt:lpstr>
      <vt:lpstr>Distress Tolerance Review</vt:lpstr>
      <vt:lpstr>DBT Module III:  Emotional Regulation</vt:lpstr>
      <vt:lpstr>What Are Emotions</vt:lpstr>
      <vt:lpstr>Goals of Emotional Regulation</vt:lpstr>
      <vt:lpstr>Different Types of Emotions</vt:lpstr>
      <vt:lpstr>Taking Charge of Emotions</vt:lpstr>
      <vt:lpstr>Interaction of Emotions, Thoughts, &amp; Behaviors</vt:lpstr>
      <vt:lpstr>Deciding What to do with our Feelings</vt:lpstr>
      <vt:lpstr>Justified Emotional Responses</vt:lpstr>
      <vt:lpstr>Justified Emotional Responses</vt:lpstr>
      <vt:lpstr>Steps for Problem Solving</vt:lpstr>
      <vt:lpstr>Change Emotions with Opposite Action</vt:lpstr>
      <vt:lpstr>Change Emotions with Opposite Action</vt:lpstr>
      <vt:lpstr>Steps for Opposite Action</vt:lpstr>
      <vt:lpstr>How to Reduce Vulnerability to Emotional Mind</vt:lpstr>
      <vt:lpstr>DBT Module IV: Interpersonal Effectiveness</vt:lpstr>
      <vt:lpstr>What is Your Goal?</vt:lpstr>
      <vt:lpstr>What Stops You?</vt:lpstr>
      <vt:lpstr>Choices for Responding to Any Problem Situation</vt:lpstr>
      <vt:lpstr>Getting Something Done</vt:lpstr>
      <vt:lpstr>Keep Good Relationships</vt:lpstr>
      <vt:lpstr>Maintain Self Respect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&amp; Transformation</dc:title>
  <dc:creator>Mark</dc:creator>
  <cp:lastModifiedBy>Mark</cp:lastModifiedBy>
  <cp:revision>6</cp:revision>
  <cp:lastPrinted>2012-11-16T21:03:22Z</cp:lastPrinted>
  <dcterms:created xsi:type="dcterms:W3CDTF">2012-05-04T05:13:31Z</dcterms:created>
  <dcterms:modified xsi:type="dcterms:W3CDTF">2012-11-17T05:46:42Z</dcterms:modified>
</cp:coreProperties>
</file>