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handoutMasterIdLst>
    <p:handoutMasterId r:id="rId69"/>
  </p:handoutMasterIdLst>
  <p:sldIdLst>
    <p:sldId id="256" r:id="rId2"/>
    <p:sldId id="258" r:id="rId3"/>
    <p:sldId id="286" r:id="rId4"/>
    <p:sldId id="259" r:id="rId5"/>
    <p:sldId id="260" r:id="rId6"/>
    <p:sldId id="261"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384" r:id="rId27"/>
    <p:sldId id="382" r:id="rId28"/>
    <p:sldId id="287" r:id="rId29"/>
    <p:sldId id="288" r:id="rId30"/>
    <p:sldId id="289" r:id="rId31"/>
    <p:sldId id="290" r:id="rId32"/>
    <p:sldId id="291" r:id="rId33"/>
    <p:sldId id="292" r:id="rId34"/>
    <p:sldId id="362" r:id="rId35"/>
    <p:sldId id="363" r:id="rId36"/>
    <p:sldId id="364" r:id="rId37"/>
    <p:sldId id="365" r:id="rId38"/>
    <p:sldId id="366" r:id="rId39"/>
    <p:sldId id="376" r:id="rId40"/>
    <p:sldId id="377" r:id="rId41"/>
    <p:sldId id="378" r:id="rId42"/>
    <p:sldId id="313" r:id="rId43"/>
    <p:sldId id="314" r:id="rId44"/>
    <p:sldId id="315" r:id="rId45"/>
    <p:sldId id="316" r:id="rId46"/>
    <p:sldId id="317" r:id="rId47"/>
    <p:sldId id="318" r:id="rId48"/>
    <p:sldId id="319" r:id="rId49"/>
    <p:sldId id="320" r:id="rId50"/>
    <p:sldId id="322" r:id="rId51"/>
    <p:sldId id="323" r:id="rId52"/>
    <p:sldId id="325" r:id="rId53"/>
    <p:sldId id="326" r:id="rId54"/>
    <p:sldId id="346" r:id="rId55"/>
    <p:sldId id="347" r:id="rId56"/>
    <p:sldId id="370" r:id="rId57"/>
    <p:sldId id="371" r:id="rId58"/>
    <p:sldId id="372" r:id="rId59"/>
    <p:sldId id="373" r:id="rId60"/>
    <p:sldId id="374" r:id="rId61"/>
    <p:sldId id="375" r:id="rId62"/>
    <p:sldId id="354" r:id="rId63"/>
    <p:sldId id="355" r:id="rId64"/>
    <p:sldId id="357" r:id="rId65"/>
    <p:sldId id="359" r:id="rId66"/>
    <p:sldId id="361" r:id="rId67"/>
  </p:sldIdLst>
  <p:sldSz cx="9144000" cy="6858000" type="screen4x3"/>
  <p:notesSz cx="6858000" cy="9239250"/>
  <p:defaultTextStyle>
    <a:defPPr>
      <a:defRPr lang="en-US"/>
    </a:defPPr>
    <a:lvl1pPr algn="l" rtl="0" fontAlgn="base">
      <a:spcBef>
        <a:spcPct val="0"/>
      </a:spcBef>
      <a:spcAft>
        <a:spcPct val="0"/>
      </a:spcAft>
      <a:defRPr sz="2400" kern="1200">
        <a:solidFill>
          <a:schemeClr val="tx2"/>
        </a:solidFill>
        <a:latin typeface="Trebuchet MS" pitchFamily="34" charset="0"/>
        <a:ea typeface="+mn-ea"/>
        <a:cs typeface="Arial" charset="0"/>
      </a:defRPr>
    </a:lvl1pPr>
    <a:lvl2pPr marL="457200" algn="l" rtl="0" fontAlgn="base">
      <a:spcBef>
        <a:spcPct val="0"/>
      </a:spcBef>
      <a:spcAft>
        <a:spcPct val="0"/>
      </a:spcAft>
      <a:defRPr sz="2400" kern="1200">
        <a:solidFill>
          <a:schemeClr val="tx2"/>
        </a:solidFill>
        <a:latin typeface="Trebuchet MS" pitchFamily="34" charset="0"/>
        <a:ea typeface="+mn-ea"/>
        <a:cs typeface="Arial" charset="0"/>
      </a:defRPr>
    </a:lvl2pPr>
    <a:lvl3pPr marL="914400" algn="l" rtl="0" fontAlgn="base">
      <a:spcBef>
        <a:spcPct val="0"/>
      </a:spcBef>
      <a:spcAft>
        <a:spcPct val="0"/>
      </a:spcAft>
      <a:defRPr sz="2400" kern="1200">
        <a:solidFill>
          <a:schemeClr val="tx2"/>
        </a:solidFill>
        <a:latin typeface="Trebuchet MS" pitchFamily="34" charset="0"/>
        <a:ea typeface="+mn-ea"/>
        <a:cs typeface="Arial" charset="0"/>
      </a:defRPr>
    </a:lvl3pPr>
    <a:lvl4pPr marL="1371600" algn="l" rtl="0" fontAlgn="base">
      <a:spcBef>
        <a:spcPct val="0"/>
      </a:spcBef>
      <a:spcAft>
        <a:spcPct val="0"/>
      </a:spcAft>
      <a:defRPr sz="2400" kern="1200">
        <a:solidFill>
          <a:schemeClr val="tx2"/>
        </a:solidFill>
        <a:latin typeface="Trebuchet MS" pitchFamily="34" charset="0"/>
        <a:ea typeface="+mn-ea"/>
        <a:cs typeface="Arial" charset="0"/>
      </a:defRPr>
    </a:lvl4pPr>
    <a:lvl5pPr marL="1828800" algn="l" rtl="0" fontAlgn="base">
      <a:spcBef>
        <a:spcPct val="0"/>
      </a:spcBef>
      <a:spcAft>
        <a:spcPct val="0"/>
      </a:spcAft>
      <a:defRPr sz="2400" kern="1200">
        <a:solidFill>
          <a:schemeClr val="tx2"/>
        </a:solidFill>
        <a:latin typeface="Trebuchet MS" pitchFamily="34" charset="0"/>
        <a:ea typeface="+mn-ea"/>
        <a:cs typeface="Arial" charset="0"/>
      </a:defRPr>
    </a:lvl5pPr>
    <a:lvl6pPr marL="2286000" algn="l" defTabSz="914400" rtl="0" eaLnBrk="1" latinLnBrk="0" hangingPunct="1">
      <a:defRPr sz="2400" kern="1200">
        <a:solidFill>
          <a:schemeClr val="tx2"/>
        </a:solidFill>
        <a:latin typeface="Trebuchet MS" pitchFamily="34" charset="0"/>
        <a:ea typeface="+mn-ea"/>
        <a:cs typeface="Arial" charset="0"/>
      </a:defRPr>
    </a:lvl6pPr>
    <a:lvl7pPr marL="2743200" algn="l" defTabSz="914400" rtl="0" eaLnBrk="1" latinLnBrk="0" hangingPunct="1">
      <a:defRPr sz="2400" kern="1200">
        <a:solidFill>
          <a:schemeClr val="tx2"/>
        </a:solidFill>
        <a:latin typeface="Trebuchet MS" pitchFamily="34" charset="0"/>
        <a:ea typeface="+mn-ea"/>
        <a:cs typeface="Arial" charset="0"/>
      </a:defRPr>
    </a:lvl7pPr>
    <a:lvl8pPr marL="3200400" algn="l" defTabSz="914400" rtl="0" eaLnBrk="1" latinLnBrk="0" hangingPunct="1">
      <a:defRPr sz="2400" kern="1200">
        <a:solidFill>
          <a:schemeClr val="tx2"/>
        </a:solidFill>
        <a:latin typeface="Trebuchet MS" pitchFamily="34" charset="0"/>
        <a:ea typeface="+mn-ea"/>
        <a:cs typeface="Arial" charset="0"/>
      </a:defRPr>
    </a:lvl8pPr>
    <a:lvl9pPr marL="3657600" algn="l" defTabSz="914400" rtl="0" eaLnBrk="1" latinLnBrk="0" hangingPunct="1">
      <a:defRPr sz="2400" kern="1200">
        <a:solidFill>
          <a:schemeClr val="tx2"/>
        </a:solidFill>
        <a:latin typeface="Trebuchet MS"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33CCCC"/>
    <a:srgbClr val="0066CC"/>
    <a:srgbClr val="0099CC"/>
    <a:srgbClr val="9900CC"/>
    <a:srgbClr val="660066"/>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063" autoAdjust="0"/>
  </p:normalViewPr>
  <p:slideViewPr>
    <p:cSldViewPr>
      <p:cViewPr varScale="1">
        <p:scale>
          <a:sx n="71" d="100"/>
          <a:sy n="71" d="100"/>
        </p:scale>
        <p:origin x="-132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notesMaster" Target="notesMasters/notesMaster1.xml"/><Relationship Id="rId69" Type="http://schemas.openxmlformats.org/officeDocument/2006/relationships/handoutMaster" Target="handoutMasters/handoutMaster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printerSettings" Target="printerSettings/printerSettings1.bin"/><Relationship Id="rId71" Type="http://schemas.openxmlformats.org/officeDocument/2006/relationships/presProps" Target="presProps.xml"/><Relationship Id="rId72"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theme" Target="theme/theme1.xml"/><Relationship Id="rId74"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A9C32F-D512-444C-B7D5-38C7A0E490C7}" type="doc">
      <dgm:prSet loTypeId="urn:microsoft.com/office/officeart/2005/8/layout/vList5" loCatId="list" qsTypeId="urn:microsoft.com/office/officeart/2005/8/quickstyle/simple1" qsCatId="simple" csTypeId="urn:microsoft.com/office/officeart/2005/8/colors/accent2_3" csCatId="accent2" phldr="1"/>
      <dgm:spPr/>
      <dgm:t>
        <a:bodyPr/>
        <a:lstStyle/>
        <a:p>
          <a:endParaRPr lang="en-US"/>
        </a:p>
      </dgm:t>
    </dgm:pt>
    <dgm:pt modelId="{BA6C6E36-1E17-4BF3-A09E-5242EE9A3FED}">
      <dgm:prSet phldrT="[Text]"/>
      <dgm:spPr>
        <a:scene3d>
          <a:camera prst="orthographicFront">
            <a:rot lat="0" lon="0" rev="0"/>
          </a:camera>
          <a:lightRig rig="balanced" dir="t">
            <a:rot lat="0" lon="0" rev="8700000"/>
          </a:lightRig>
        </a:scene3d>
        <a:sp3d>
          <a:bevelT w="190500" h="38100"/>
        </a:sp3d>
      </dgm:spPr>
      <dgm:t>
        <a:bodyPr/>
        <a:lstStyle/>
        <a:p>
          <a:r>
            <a:rPr lang="en-US" dirty="0" smtClean="0"/>
            <a:t>Activity</a:t>
          </a:r>
          <a:endParaRPr lang="en-US" dirty="0"/>
        </a:p>
      </dgm:t>
    </dgm:pt>
    <dgm:pt modelId="{E4B79D5B-360D-43B8-999B-592740E9620D}" type="parTrans" cxnId="{9E82D4D3-E239-4B68-A05A-799F91CFBE66}">
      <dgm:prSet/>
      <dgm:spPr/>
      <dgm:t>
        <a:bodyPr/>
        <a:lstStyle/>
        <a:p>
          <a:endParaRPr lang="en-US"/>
        </a:p>
      </dgm:t>
    </dgm:pt>
    <dgm:pt modelId="{86FC84E5-9DB3-4732-9BF3-965B5FDA6B51}" type="sibTrans" cxnId="{9E82D4D3-E239-4B68-A05A-799F91CFBE66}">
      <dgm:prSet/>
      <dgm:spPr/>
      <dgm:t>
        <a:bodyPr/>
        <a:lstStyle/>
        <a:p>
          <a:endParaRPr lang="en-US"/>
        </a:p>
      </dgm:t>
    </dgm:pt>
    <dgm:pt modelId="{2B467FB4-B6E1-43AA-9756-75B8846379AA}">
      <dgm:prSet phldrT="[Text]" custT="1"/>
      <dgm:spPr/>
      <dgm:t>
        <a:bodyPr/>
        <a:lstStyle/>
        <a:p>
          <a:r>
            <a:rPr lang="en-US" sz="1600" dirty="0" smtClean="0"/>
            <a:t>Engage in exercise or a favorite hobby</a:t>
          </a:r>
          <a:endParaRPr lang="en-US" sz="1600" dirty="0"/>
        </a:p>
      </dgm:t>
    </dgm:pt>
    <dgm:pt modelId="{071E277A-7731-48EB-894E-95CD4F16F968}" type="parTrans" cxnId="{B487A11E-A4B1-42DB-89ED-C4A6E262362E}">
      <dgm:prSet/>
      <dgm:spPr/>
      <dgm:t>
        <a:bodyPr/>
        <a:lstStyle/>
        <a:p>
          <a:endParaRPr lang="en-US"/>
        </a:p>
      </dgm:t>
    </dgm:pt>
    <dgm:pt modelId="{816CB871-BB82-44E9-AD1F-088B0167C0E4}" type="sibTrans" cxnId="{B487A11E-A4B1-42DB-89ED-C4A6E262362E}">
      <dgm:prSet/>
      <dgm:spPr/>
      <dgm:t>
        <a:bodyPr/>
        <a:lstStyle/>
        <a:p>
          <a:endParaRPr lang="en-US"/>
        </a:p>
      </dgm:t>
    </dgm:pt>
    <dgm:pt modelId="{B640D8E7-88A6-4A97-B060-30EBBEAC1279}">
      <dgm:prSet phldrT="[Text]"/>
      <dgm:spPr>
        <a:scene3d>
          <a:camera prst="orthographicFront">
            <a:rot lat="0" lon="0" rev="0"/>
          </a:camera>
          <a:lightRig rig="balanced" dir="t">
            <a:rot lat="0" lon="0" rev="8700000"/>
          </a:lightRig>
        </a:scene3d>
        <a:sp3d>
          <a:bevelT w="190500" h="38100"/>
        </a:sp3d>
      </dgm:spPr>
      <dgm:t>
        <a:bodyPr/>
        <a:lstStyle/>
        <a:p>
          <a:r>
            <a:rPr lang="en-US" dirty="0" smtClean="0"/>
            <a:t>Thoughts</a:t>
          </a:r>
          <a:endParaRPr lang="en-US" dirty="0"/>
        </a:p>
      </dgm:t>
    </dgm:pt>
    <dgm:pt modelId="{254C3C7B-BF66-40B4-861A-D971FA142725}" type="parTrans" cxnId="{44A76498-EBA2-45C9-B941-5E1F73053492}">
      <dgm:prSet/>
      <dgm:spPr/>
      <dgm:t>
        <a:bodyPr/>
        <a:lstStyle/>
        <a:p>
          <a:endParaRPr lang="en-US"/>
        </a:p>
      </dgm:t>
    </dgm:pt>
    <dgm:pt modelId="{E7D18543-1C47-4B4B-A491-122D2BE8FEE6}" type="sibTrans" cxnId="{44A76498-EBA2-45C9-B941-5E1F73053492}">
      <dgm:prSet/>
      <dgm:spPr/>
      <dgm:t>
        <a:bodyPr/>
        <a:lstStyle/>
        <a:p>
          <a:endParaRPr lang="en-US"/>
        </a:p>
      </dgm:t>
    </dgm:pt>
    <dgm:pt modelId="{55F40F42-9626-445B-B7EA-FAEA41CECB18}">
      <dgm:prSet phldrT="[Text]" custT="1"/>
      <dgm:spPr/>
      <dgm:t>
        <a:bodyPr/>
        <a:lstStyle/>
        <a:p>
          <a:r>
            <a:rPr lang="en-US" sz="1600" dirty="0" smtClean="0"/>
            <a:t>Do something to engage your mind</a:t>
          </a:r>
          <a:endParaRPr lang="en-US" sz="1600" dirty="0"/>
        </a:p>
      </dgm:t>
    </dgm:pt>
    <dgm:pt modelId="{91CE5A1E-C56A-4CE2-9316-BBA1F119A4E3}" type="parTrans" cxnId="{A3DCF77B-5095-4AD3-8D68-3FF95CF944DE}">
      <dgm:prSet/>
      <dgm:spPr/>
      <dgm:t>
        <a:bodyPr/>
        <a:lstStyle/>
        <a:p>
          <a:endParaRPr lang="en-US"/>
        </a:p>
      </dgm:t>
    </dgm:pt>
    <dgm:pt modelId="{DA4A6149-0F38-4E4C-9761-8C7B5DE27CE2}" type="sibTrans" cxnId="{A3DCF77B-5095-4AD3-8D68-3FF95CF944DE}">
      <dgm:prSet/>
      <dgm:spPr/>
      <dgm:t>
        <a:bodyPr/>
        <a:lstStyle/>
        <a:p>
          <a:endParaRPr lang="en-US"/>
        </a:p>
      </dgm:t>
    </dgm:pt>
    <dgm:pt modelId="{4C2AB1C7-5513-4EB2-8C0F-18E9DA550B07}">
      <dgm:prSet phldrT="[Text]" custT="1"/>
      <dgm:spPr/>
      <dgm:t>
        <a:bodyPr/>
        <a:lstStyle/>
        <a:p>
          <a:r>
            <a:rPr lang="en-US" sz="1600" dirty="0" smtClean="0"/>
            <a:t>Count to ten. Read an engaging book</a:t>
          </a:r>
          <a:endParaRPr lang="en-US" sz="1600" dirty="0"/>
        </a:p>
      </dgm:t>
    </dgm:pt>
    <dgm:pt modelId="{3E1BD382-8C60-41B1-8BF9-CB51A208F1D9}" type="parTrans" cxnId="{BF27ED3F-073A-470F-9A73-040BEA6EF23B}">
      <dgm:prSet/>
      <dgm:spPr/>
      <dgm:t>
        <a:bodyPr/>
        <a:lstStyle/>
        <a:p>
          <a:endParaRPr lang="en-US"/>
        </a:p>
      </dgm:t>
    </dgm:pt>
    <dgm:pt modelId="{18EB7986-F28D-4C8A-96F6-B5A31BDCBAFD}" type="sibTrans" cxnId="{BF27ED3F-073A-470F-9A73-040BEA6EF23B}">
      <dgm:prSet/>
      <dgm:spPr/>
      <dgm:t>
        <a:bodyPr/>
        <a:lstStyle/>
        <a:p>
          <a:endParaRPr lang="en-US"/>
        </a:p>
      </dgm:t>
    </dgm:pt>
    <dgm:pt modelId="{2FB4E067-5190-4CBF-9687-BECF6186208D}">
      <dgm:prSet phldrT="[Text]"/>
      <dgm:spPr>
        <a:scene3d>
          <a:camera prst="orthographicFront">
            <a:rot lat="0" lon="0" rev="0"/>
          </a:camera>
          <a:lightRig rig="balanced" dir="t">
            <a:rot lat="0" lon="0" rev="8700000"/>
          </a:lightRig>
        </a:scene3d>
        <a:sp3d>
          <a:bevelT w="190500" h="38100"/>
        </a:sp3d>
      </dgm:spPr>
      <dgm:t>
        <a:bodyPr/>
        <a:lstStyle/>
        <a:p>
          <a:r>
            <a:rPr lang="en-US" dirty="0" smtClean="0"/>
            <a:t>Sensations</a:t>
          </a:r>
          <a:endParaRPr lang="en-US" dirty="0"/>
        </a:p>
      </dgm:t>
    </dgm:pt>
    <dgm:pt modelId="{93B85C2F-733D-4D63-B998-FED6A0B67C45}" type="parTrans" cxnId="{7834DB1B-3865-4C3B-90EF-122F064A50A0}">
      <dgm:prSet/>
      <dgm:spPr/>
      <dgm:t>
        <a:bodyPr/>
        <a:lstStyle/>
        <a:p>
          <a:endParaRPr lang="en-US"/>
        </a:p>
      </dgm:t>
    </dgm:pt>
    <dgm:pt modelId="{455F678B-4667-4490-BF92-6643FA93DA3D}" type="sibTrans" cxnId="{7834DB1B-3865-4C3B-90EF-122F064A50A0}">
      <dgm:prSet/>
      <dgm:spPr/>
      <dgm:t>
        <a:bodyPr/>
        <a:lstStyle/>
        <a:p>
          <a:endParaRPr lang="en-US"/>
        </a:p>
      </dgm:t>
    </dgm:pt>
    <dgm:pt modelId="{EB3125D0-C94B-4C74-A651-54F25A12ECCE}">
      <dgm:prSet phldrT="[Text]" custT="1"/>
      <dgm:spPr/>
      <dgm:t>
        <a:bodyPr/>
        <a:lstStyle/>
        <a:p>
          <a:r>
            <a:rPr lang="en-US" sz="1600" dirty="0" smtClean="0"/>
            <a:t>Engage all your senses</a:t>
          </a:r>
          <a:endParaRPr lang="en-US" sz="1600" dirty="0"/>
        </a:p>
      </dgm:t>
    </dgm:pt>
    <dgm:pt modelId="{839E07DA-E084-4520-BCD4-5ACF9C0FD4CD}" type="parTrans" cxnId="{C0E2AFAA-6D76-4F14-A137-02DEAFDDED98}">
      <dgm:prSet/>
      <dgm:spPr/>
      <dgm:t>
        <a:bodyPr/>
        <a:lstStyle/>
        <a:p>
          <a:endParaRPr lang="en-US"/>
        </a:p>
      </dgm:t>
    </dgm:pt>
    <dgm:pt modelId="{6F4D8CCB-3BF3-4132-BCAC-381AE6F47D07}" type="sibTrans" cxnId="{C0E2AFAA-6D76-4F14-A137-02DEAFDDED98}">
      <dgm:prSet/>
      <dgm:spPr/>
      <dgm:t>
        <a:bodyPr/>
        <a:lstStyle/>
        <a:p>
          <a:endParaRPr lang="en-US"/>
        </a:p>
      </dgm:t>
    </dgm:pt>
    <dgm:pt modelId="{3F88A20F-DC76-4E2B-9A8C-40E5DCECB87A}">
      <dgm:prSet phldrT="[Text]" custT="1"/>
      <dgm:spPr/>
      <dgm:t>
        <a:bodyPr/>
        <a:lstStyle/>
        <a:p>
          <a:r>
            <a:rPr lang="en-US" sz="1600" dirty="0" smtClean="0"/>
            <a:t>Squeeze a ball, or ice; listen to music; dance </a:t>
          </a:r>
          <a:endParaRPr lang="en-US" sz="1600" dirty="0"/>
        </a:p>
      </dgm:t>
    </dgm:pt>
    <dgm:pt modelId="{0BAA7E01-8FF3-4FBB-AB98-28C4CD014910}" type="parTrans" cxnId="{E0925FE8-33CA-41AD-A533-948DB55EB6BA}">
      <dgm:prSet/>
      <dgm:spPr/>
      <dgm:t>
        <a:bodyPr/>
        <a:lstStyle/>
        <a:p>
          <a:endParaRPr lang="en-US"/>
        </a:p>
      </dgm:t>
    </dgm:pt>
    <dgm:pt modelId="{970ADC26-0943-4ACC-8677-29AF0A66558C}" type="sibTrans" cxnId="{E0925FE8-33CA-41AD-A533-948DB55EB6BA}">
      <dgm:prSet/>
      <dgm:spPr/>
      <dgm:t>
        <a:bodyPr/>
        <a:lstStyle/>
        <a:p>
          <a:endParaRPr lang="en-US"/>
        </a:p>
      </dgm:t>
    </dgm:pt>
    <dgm:pt modelId="{C896F7D7-9A89-4CE8-BE70-3026D103C6DF}">
      <dgm:prSet/>
      <dgm:spPr>
        <a:scene3d>
          <a:camera prst="orthographicFront">
            <a:rot lat="0" lon="0" rev="0"/>
          </a:camera>
          <a:lightRig rig="balanced" dir="t">
            <a:rot lat="0" lon="0" rev="8700000"/>
          </a:lightRig>
        </a:scene3d>
        <a:sp3d>
          <a:bevelT w="190500" h="38100"/>
        </a:sp3d>
      </dgm:spPr>
      <dgm:t>
        <a:bodyPr/>
        <a:lstStyle/>
        <a:p>
          <a:r>
            <a:rPr lang="en-US" dirty="0" smtClean="0"/>
            <a:t>Pushing Away</a:t>
          </a:r>
          <a:endParaRPr lang="en-US" dirty="0"/>
        </a:p>
      </dgm:t>
    </dgm:pt>
    <dgm:pt modelId="{3D00FB77-95F6-4D32-84A8-BCEC78D40C6D}" type="parTrans" cxnId="{31DC0C5E-4ABF-4CC3-88C1-AE544A762B93}">
      <dgm:prSet/>
      <dgm:spPr/>
      <dgm:t>
        <a:bodyPr/>
        <a:lstStyle/>
        <a:p>
          <a:endParaRPr lang="en-US"/>
        </a:p>
      </dgm:t>
    </dgm:pt>
    <dgm:pt modelId="{7B8E9D58-6232-4EC1-A5EA-4FB5E0E5CDDF}" type="sibTrans" cxnId="{31DC0C5E-4ABF-4CC3-88C1-AE544A762B93}">
      <dgm:prSet/>
      <dgm:spPr/>
      <dgm:t>
        <a:bodyPr/>
        <a:lstStyle/>
        <a:p>
          <a:endParaRPr lang="en-US"/>
        </a:p>
      </dgm:t>
    </dgm:pt>
    <dgm:pt modelId="{89D9926B-5D9D-4B94-998B-D52B637B9E15}">
      <dgm:prSet custT="1"/>
      <dgm:spPr/>
      <dgm:t>
        <a:bodyPr/>
        <a:lstStyle/>
        <a:p>
          <a:r>
            <a:rPr lang="en-US" sz="1600" dirty="0" smtClean="0"/>
            <a:t>Push the situation away by leaving it for a while mentally</a:t>
          </a:r>
          <a:endParaRPr lang="en-US" sz="1600" dirty="0"/>
        </a:p>
      </dgm:t>
    </dgm:pt>
    <dgm:pt modelId="{B01B6057-0D35-499F-8228-6B0D8D24F62C}" type="parTrans" cxnId="{2E494B9C-220C-43BB-AC57-2670CF93D43C}">
      <dgm:prSet/>
      <dgm:spPr/>
      <dgm:t>
        <a:bodyPr/>
        <a:lstStyle/>
        <a:p>
          <a:endParaRPr lang="en-US"/>
        </a:p>
      </dgm:t>
    </dgm:pt>
    <dgm:pt modelId="{3F521A22-1D7C-402E-B5DF-B1A9A5CE013D}" type="sibTrans" cxnId="{2E494B9C-220C-43BB-AC57-2670CF93D43C}">
      <dgm:prSet/>
      <dgm:spPr/>
      <dgm:t>
        <a:bodyPr/>
        <a:lstStyle/>
        <a:p>
          <a:endParaRPr lang="en-US"/>
        </a:p>
      </dgm:t>
    </dgm:pt>
    <dgm:pt modelId="{FDDC0E7A-0114-4BEC-929A-8DFE12B9F012}">
      <dgm:prSet/>
      <dgm:spPr>
        <a:scene3d>
          <a:camera prst="orthographicFront">
            <a:rot lat="0" lon="0" rev="0"/>
          </a:camera>
          <a:lightRig rig="balanced" dir="t">
            <a:rot lat="0" lon="0" rev="8700000"/>
          </a:lightRig>
        </a:scene3d>
        <a:sp3d>
          <a:bevelT w="190500" h="38100"/>
        </a:sp3d>
      </dgm:spPr>
      <dgm:t>
        <a:bodyPr/>
        <a:lstStyle/>
        <a:p>
          <a:r>
            <a:rPr lang="en-US" dirty="0" smtClean="0"/>
            <a:t>Contributing</a:t>
          </a:r>
          <a:endParaRPr lang="en-US" dirty="0"/>
        </a:p>
      </dgm:t>
    </dgm:pt>
    <dgm:pt modelId="{0BAB3C71-1C85-46C7-B6E0-E291584099AA}" type="parTrans" cxnId="{5F65274B-8D65-4A75-8233-4FE3A3271C69}">
      <dgm:prSet/>
      <dgm:spPr/>
      <dgm:t>
        <a:bodyPr/>
        <a:lstStyle/>
        <a:p>
          <a:endParaRPr lang="en-US"/>
        </a:p>
      </dgm:t>
    </dgm:pt>
    <dgm:pt modelId="{74654518-CD6A-4B51-945F-F1DC55137C27}" type="sibTrans" cxnId="{5F65274B-8D65-4A75-8233-4FE3A3271C69}">
      <dgm:prSet/>
      <dgm:spPr/>
      <dgm:t>
        <a:bodyPr/>
        <a:lstStyle/>
        <a:p>
          <a:endParaRPr lang="en-US"/>
        </a:p>
      </dgm:t>
    </dgm:pt>
    <dgm:pt modelId="{1356EEB5-B4C3-47E4-9CFD-36BFEA3E48DC}">
      <dgm:prSet/>
      <dgm:spPr>
        <a:scene3d>
          <a:camera prst="orthographicFront">
            <a:rot lat="0" lon="0" rev="0"/>
          </a:camera>
          <a:lightRig rig="balanced" dir="t">
            <a:rot lat="0" lon="0" rev="8700000"/>
          </a:lightRig>
        </a:scene3d>
        <a:sp3d>
          <a:bevelT w="190500" h="38100"/>
        </a:sp3d>
      </dgm:spPr>
      <dgm:t>
        <a:bodyPr/>
        <a:lstStyle/>
        <a:p>
          <a:r>
            <a:rPr lang="en-US" dirty="0" smtClean="0"/>
            <a:t>Comparison</a:t>
          </a:r>
          <a:endParaRPr lang="en-US" dirty="0"/>
        </a:p>
      </dgm:t>
    </dgm:pt>
    <dgm:pt modelId="{8E194AB5-696C-40E8-98FB-3C80DA73A445}" type="parTrans" cxnId="{1FFF9E49-42B3-47A2-8D55-CE10E6B74D2B}">
      <dgm:prSet/>
      <dgm:spPr/>
      <dgm:t>
        <a:bodyPr/>
        <a:lstStyle/>
        <a:p>
          <a:endParaRPr lang="en-US"/>
        </a:p>
      </dgm:t>
    </dgm:pt>
    <dgm:pt modelId="{F0F77919-9918-4047-9199-DFAC27ACC4B4}" type="sibTrans" cxnId="{1FFF9E49-42B3-47A2-8D55-CE10E6B74D2B}">
      <dgm:prSet/>
      <dgm:spPr/>
      <dgm:t>
        <a:bodyPr/>
        <a:lstStyle/>
        <a:p>
          <a:endParaRPr lang="en-US"/>
        </a:p>
      </dgm:t>
    </dgm:pt>
    <dgm:pt modelId="{19FA3093-B0BB-4F45-9E1F-45E23438B0E8}">
      <dgm:prSet/>
      <dgm:spPr>
        <a:scene3d>
          <a:camera prst="orthographicFront">
            <a:rot lat="0" lon="0" rev="0"/>
          </a:camera>
          <a:lightRig rig="balanced" dir="t">
            <a:rot lat="0" lon="0" rev="8700000"/>
          </a:lightRig>
        </a:scene3d>
        <a:sp3d>
          <a:bevelT w="190500" h="38100"/>
        </a:sp3d>
      </dgm:spPr>
      <dgm:t>
        <a:bodyPr/>
        <a:lstStyle/>
        <a:p>
          <a:r>
            <a:rPr lang="en-US" dirty="0" smtClean="0"/>
            <a:t>Emotions</a:t>
          </a:r>
          <a:endParaRPr lang="en-US" dirty="0"/>
        </a:p>
      </dgm:t>
    </dgm:pt>
    <dgm:pt modelId="{02FDE6DB-9C37-4B25-9CC2-AF01FFDF056D}" type="parTrans" cxnId="{32CBD73B-8A1F-4C63-9135-3E1E4BD0FF2B}">
      <dgm:prSet/>
      <dgm:spPr/>
      <dgm:t>
        <a:bodyPr/>
        <a:lstStyle/>
        <a:p>
          <a:endParaRPr lang="en-US"/>
        </a:p>
      </dgm:t>
    </dgm:pt>
    <dgm:pt modelId="{A3BAC5E3-E8BB-42C1-8780-B6D45BD429D0}" type="sibTrans" cxnId="{32CBD73B-8A1F-4C63-9135-3E1E4BD0FF2B}">
      <dgm:prSet/>
      <dgm:spPr/>
      <dgm:t>
        <a:bodyPr/>
        <a:lstStyle/>
        <a:p>
          <a:endParaRPr lang="en-US"/>
        </a:p>
      </dgm:t>
    </dgm:pt>
    <dgm:pt modelId="{72A1AA1D-E2AA-42DF-A9A5-43B9781E8A7B}">
      <dgm:prSet custT="1"/>
      <dgm:spPr/>
      <dgm:t>
        <a:bodyPr/>
        <a:lstStyle/>
        <a:p>
          <a:r>
            <a:rPr lang="en-US" sz="1600" dirty="0" smtClean="0"/>
            <a:t>Contribute to something</a:t>
          </a:r>
          <a:endParaRPr lang="en-US" sz="1600" dirty="0"/>
        </a:p>
      </dgm:t>
    </dgm:pt>
    <dgm:pt modelId="{EFD94F9E-C4CF-46F8-B7F7-A6FAADAB91EA}" type="parTrans" cxnId="{F973055D-8B2C-4E6E-BEAF-BC30543E31A9}">
      <dgm:prSet/>
      <dgm:spPr/>
      <dgm:t>
        <a:bodyPr/>
        <a:lstStyle/>
        <a:p>
          <a:endParaRPr lang="en-US"/>
        </a:p>
      </dgm:t>
    </dgm:pt>
    <dgm:pt modelId="{ECF22509-C4A0-4A58-AA10-E16F4BC119D9}" type="sibTrans" cxnId="{F973055D-8B2C-4E6E-BEAF-BC30543E31A9}">
      <dgm:prSet/>
      <dgm:spPr/>
      <dgm:t>
        <a:bodyPr/>
        <a:lstStyle/>
        <a:p>
          <a:endParaRPr lang="en-US"/>
        </a:p>
      </dgm:t>
    </dgm:pt>
    <dgm:pt modelId="{D381128D-EA87-45FB-89EF-C707D0434249}">
      <dgm:prSet custT="1"/>
      <dgm:spPr/>
      <dgm:t>
        <a:bodyPr/>
        <a:lstStyle/>
        <a:p>
          <a:r>
            <a:rPr lang="en-US" sz="1600" dirty="0" smtClean="0"/>
            <a:t>Compare yourself now to past times when you may have suffered even more </a:t>
          </a:r>
          <a:endParaRPr lang="en-US" sz="1600" dirty="0"/>
        </a:p>
      </dgm:t>
    </dgm:pt>
    <dgm:pt modelId="{324CE398-F894-43A7-ADE8-0A6FE9796A5B}" type="parTrans" cxnId="{B257F743-5A94-4BF9-AF16-4AA7C149133F}">
      <dgm:prSet/>
      <dgm:spPr/>
      <dgm:t>
        <a:bodyPr/>
        <a:lstStyle/>
        <a:p>
          <a:endParaRPr lang="en-US"/>
        </a:p>
      </dgm:t>
    </dgm:pt>
    <dgm:pt modelId="{7135408A-F8D2-4B4A-8418-FAC2FCBB086E}" type="sibTrans" cxnId="{B257F743-5A94-4BF9-AF16-4AA7C149133F}">
      <dgm:prSet/>
      <dgm:spPr/>
      <dgm:t>
        <a:bodyPr/>
        <a:lstStyle/>
        <a:p>
          <a:endParaRPr lang="en-US"/>
        </a:p>
      </dgm:t>
    </dgm:pt>
    <dgm:pt modelId="{6AF959CD-C026-4455-B6F3-54CA0FDFAA16}">
      <dgm:prSet custT="1"/>
      <dgm:spPr/>
      <dgm:t>
        <a:bodyPr/>
        <a:lstStyle/>
        <a:p>
          <a:r>
            <a:rPr lang="en-US" sz="1600" dirty="0" smtClean="0"/>
            <a:t>Listen to music; read books; go to movies </a:t>
          </a:r>
          <a:endParaRPr lang="en-US" sz="1600" dirty="0"/>
        </a:p>
      </dgm:t>
    </dgm:pt>
    <dgm:pt modelId="{8284FBBF-3344-496B-9AB6-A842BAA6F254}" type="parTrans" cxnId="{33802A41-A9D0-46F7-B0C8-B8F4DECDAB20}">
      <dgm:prSet/>
      <dgm:spPr/>
      <dgm:t>
        <a:bodyPr/>
        <a:lstStyle/>
        <a:p>
          <a:endParaRPr lang="en-US"/>
        </a:p>
      </dgm:t>
    </dgm:pt>
    <dgm:pt modelId="{64384B92-9CED-4986-9E69-790F1D5B3BEB}" type="sibTrans" cxnId="{33802A41-A9D0-46F7-B0C8-B8F4DECDAB20}">
      <dgm:prSet/>
      <dgm:spPr/>
      <dgm:t>
        <a:bodyPr/>
        <a:lstStyle/>
        <a:p>
          <a:endParaRPr lang="en-US"/>
        </a:p>
      </dgm:t>
    </dgm:pt>
    <dgm:pt modelId="{13FD48D4-1BF6-49EF-9685-0CF33B17C872}">
      <dgm:prSet custT="1"/>
      <dgm:spPr/>
      <dgm:t>
        <a:bodyPr/>
        <a:lstStyle/>
        <a:p>
          <a:r>
            <a:rPr lang="en-US" sz="1600" dirty="0" smtClean="0"/>
            <a:t>Do something for someone else</a:t>
          </a:r>
          <a:endParaRPr lang="en-US" sz="1600" dirty="0"/>
        </a:p>
      </dgm:t>
    </dgm:pt>
    <dgm:pt modelId="{71A09D3C-CD6A-4FBD-86EF-66102258C3CC}" type="parTrans" cxnId="{3BA89C43-6781-404B-A0E3-48A9456F54D0}">
      <dgm:prSet/>
      <dgm:spPr/>
      <dgm:t>
        <a:bodyPr/>
        <a:lstStyle/>
        <a:p>
          <a:endParaRPr lang="en-US"/>
        </a:p>
      </dgm:t>
    </dgm:pt>
    <dgm:pt modelId="{5E092F84-C892-416C-A66B-7AD01BD0780F}" type="sibTrans" cxnId="{3BA89C43-6781-404B-A0E3-48A9456F54D0}">
      <dgm:prSet/>
      <dgm:spPr/>
      <dgm:t>
        <a:bodyPr/>
        <a:lstStyle/>
        <a:p>
          <a:endParaRPr lang="en-US"/>
        </a:p>
      </dgm:t>
    </dgm:pt>
    <dgm:pt modelId="{2AD5418D-B451-44E3-86F2-F636B4042AE9}">
      <dgm:prSet custT="1"/>
      <dgm:spPr/>
      <dgm:t>
        <a:bodyPr/>
        <a:lstStyle/>
        <a:p>
          <a:r>
            <a:rPr lang="en-US" sz="1600" i="1" dirty="0" smtClean="0"/>
            <a:t>Be sure the event creates different emotions</a:t>
          </a:r>
          <a:endParaRPr lang="en-US" sz="1600" dirty="0"/>
        </a:p>
      </dgm:t>
    </dgm:pt>
    <dgm:pt modelId="{DD24C206-666D-4A57-96F0-5CB0C21B0A17}" type="parTrans" cxnId="{203624E8-854E-44B6-8856-1C13DDA2A819}">
      <dgm:prSet/>
      <dgm:spPr/>
      <dgm:t>
        <a:bodyPr/>
        <a:lstStyle/>
        <a:p>
          <a:endParaRPr lang="en-US"/>
        </a:p>
      </dgm:t>
    </dgm:pt>
    <dgm:pt modelId="{A881CEEE-B8AA-4C3A-BC76-C8E19A9B2849}" type="sibTrans" cxnId="{203624E8-854E-44B6-8856-1C13DDA2A819}">
      <dgm:prSet/>
      <dgm:spPr/>
      <dgm:t>
        <a:bodyPr/>
        <a:lstStyle/>
        <a:p>
          <a:endParaRPr lang="en-US"/>
        </a:p>
      </dgm:t>
    </dgm:pt>
    <dgm:pt modelId="{02247CEB-C150-4660-86F5-295E340E1840}" type="pres">
      <dgm:prSet presAssocID="{AFA9C32F-D512-444C-B7D5-38C7A0E490C7}" presName="Name0" presStyleCnt="0">
        <dgm:presLayoutVars>
          <dgm:dir/>
          <dgm:animLvl val="lvl"/>
          <dgm:resizeHandles val="exact"/>
        </dgm:presLayoutVars>
      </dgm:prSet>
      <dgm:spPr/>
      <dgm:t>
        <a:bodyPr/>
        <a:lstStyle/>
        <a:p>
          <a:endParaRPr lang="en-US"/>
        </a:p>
      </dgm:t>
    </dgm:pt>
    <dgm:pt modelId="{A9786445-F16D-4634-8DBB-341050F70C8B}" type="pres">
      <dgm:prSet presAssocID="{BA6C6E36-1E17-4BF3-A09E-5242EE9A3FED}" presName="linNode" presStyleCnt="0"/>
      <dgm:spPr/>
      <dgm:t>
        <a:bodyPr/>
        <a:lstStyle/>
        <a:p>
          <a:endParaRPr lang="en-US"/>
        </a:p>
      </dgm:t>
    </dgm:pt>
    <dgm:pt modelId="{0A454BCD-B465-4D54-80A3-F75F97F20317}" type="pres">
      <dgm:prSet presAssocID="{BA6C6E36-1E17-4BF3-A09E-5242EE9A3FED}" presName="parentText" presStyleLbl="node1" presStyleIdx="0" presStyleCnt="7">
        <dgm:presLayoutVars>
          <dgm:chMax val="1"/>
          <dgm:bulletEnabled val="1"/>
        </dgm:presLayoutVars>
      </dgm:prSet>
      <dgm:spPr/>
      <dgm:t>
        <a:bodyPr/>
        <a:lstStyle/>
        <a:p>
          <a:endParaRPr lang="en-US"/>
        </a:p>
      </dgm:t>
    </dgm:pt>
    <dgm:pt modelId="{1891CFAD-4AF2-466C-8D95-EE489E4F252A}" type="pres">
      <dgm:prSet presAssocID="{BA6C6E36-1E17-4BF3-A09E-5242EE9A3FED}" presName="descendantText" presStyleLbl="alignAccFollowNode1" presStyleIdx="0" presStyleCnt="7" custLinFactNeighborX="-2263" custLinFactNeighborY="371">
        <dgm:presLayoutVars>
          <dgm:bulletEnabled val="1"/>
        </dgm:presLayoutVars>
      </dgm:prSet>
      <dgm:spPr/>
      <dgm:t>
        <a:bodyPr/>
        <a:lstStyle/>
        <a:p>
          <a:endParaRPr lang="en-US"/>
        </a:p>
      </dgm:t>
    </dgm:pt>
    <dgm:pt modelId="{7F38EB3B-177A-4464-926A-0E7055AF7037}" type="pres">
      <dgm:prSet presAssocID="{86FC84E5-9DB3-4732-9BF3-965B5FDA6B51}" presName="sp" presStyleCnt="0"/>
      <dgm:spPr/>
      <dgm:t>
        <a:bodyPr/>
        <a:lstStyle/>
        <a:p>
          <a:endParaRPr lang="en-US"/>
        </a:p>
      </dgm:t>
    </dgm:pt>
    <dgm:pt modelId="{AECB075E-B2CE-4BC3-8B6F-429DC1FADF28}" type="pres">
      <dgm:prSet presAssocID="{FDDC0E7A-0114-4BEC-929A-8DFE12B9F012}" presName="linNode" presStyleCnt="0"/>
      <dgm:spPr/>
      <dgm:t>
        <a:bodyPr/>
        <a:lstStyle/>
        <a:p>
          <a:endParaRPr lang="en-US"/>
        </a:p>
      </dgm:t>
    </dgm:pt>
    <dgm:pt modelId="{BFD5CF45-4B88-455F-BF3E-45D7877BE284}" type="pres">
      <dgm:prSet presAssocID="{FDDC0E7A-0114-4BEC-929A-8DFE12B9F012}" presName="parentText" presStyleLbl="node1" presStyleIdx="1" presStyleCnt="7">
        <dgm:presLayoutVars>
          <dgm:chMax val="1"/>
          <dgm:bulletEnabled val="1"/>
        </dgm:presLayoutVars>
      </dgm:prSet>
      <dgm:spPr/>
      <dgm:t>
        <a:bodyPr/>
        <a:lstStyle/>
        <a:p>
          <a:endParaRPr lang="en-US"/>
        </a:p>
      </dgm:t>
    </dgm:pt>
    <dgm:pt modelId="{EC3AB71A-7D72-4D10-BC05-588A33C1A097}" type="pres">
      <dgm:prSet presAssocID="{FDDC0E7A-0114-4BEC-929A-8DFE12B9F012}" presName="descendantText" presStyleLbl="alignAccFollowNode1" presStyleIdx="1" presStyleCnt="7" custLinFactNeighborY="2022">
        <dgm:presLayoutVars>
          <dgm:bulletEnabled val="1"/>
        </dgm:presLayoutVars>
      </dgm:prSet>
      <dgm:spPr/>
      <dgm:t>
        <a:bodyPr/>
        <a:lstStyle/>
        <a:p>
          <a:endParaRPr lang="en-US"/>
        </a:p>
      </dgm:t>
    </dgm:pt>
    <dgm:pt modelId="{523F3E24-59FF-48B6-857C-C8216C47CEB8}" type="pres">
      <dgm:prSet presAssocID="{74654518-CD6A-4B51-945F-F1DC55137C27}" presName="sp" presStyleCnt="0"/>
      <dgm:spPr/>
      <dgm:t>
        <a:bodyPr/>
        <a:lstStyle/>
        <a:p>
          <a:endParaRPr lang="en-US"/>
        </a:p>
      </dgm:t>
    </dgm:pt>
    <dgm:pt modelId="{C8F861BA-80B4-4F52-B9D3-436681C951D3}" type="pres">
      <dgm:prSet presAssocID="{1356EEB5-B4C3-47E4-9CFD-36BFEA3E48DC}" presName="linNode" presStyleCnt="0"/>
      <dgm:spPr/>
      <dgm:t>
        <a:bodyPr/>
        <a:lstStyle/>
        <a:p>
          <a:endParaRPr lang="en-US"/>
        </a:p>
      </dgm:t>
    </dgm:pt>
    <dgm:pt modelId="{A7F7DD56-1C1B-4D84-8919-202305FC7936}" type="pres">
      <dgm:prSet presAssocID="{1356EEB5-B4C3-47E4-9CFD-36BFEA3E48DC}" presName="parentText" presStyleLbl="node1" presStyleIdx="2" presStyleCnt="7">
        <dgm:presLayoutVars>
          <dgm:chMax val="1"/>
          <dgm:bulletEnabled val="1"/>
        </dgm:presLayoutVars>
      </dgm:prSet>
      <dgm:spPr/>
      <dgm:t>
        <a:bodyPr/>
        <a:lstStyle/>
        <a:p>
          <a:endParaRPr lang="en-US"/>
        </a:p>
      </dgm:t>
    </dgm:pt>
    <dgm:pt modelId="{C439A6A8-4B51-431A-9378-0C9104303EAA}" type="pres">
      <dgm:prSet presAssocID="{1356EEB5-B4C3-47E4-9CFD-36BFEA3E48DC}" presName="descendantText" presStyleLbl="alignAccFollowNode1" presStyleIdx="2" presStyleCnt="7">
        <dgm:presLayoutVars>
          <dgm:bulletEnabled val="1"/>
        </dgm:presLayoutVars>
      </dgm:prSet>
      <dgm:spPr/>
      <dgm:t>
        <a:bodyPr/>
        <a:lstStyle/>
        <a:p>
          <a:endParaRPr lang="en-US"/>
        </a:p>
      </dgm:t>
    </dgm:pt>
    <dgm:pt modelId="{F4DC8F27-3532-46A8-99D5-FD2A22E8B1E2}" type="pres">
      <dgm:prSet presAssocID="{F0F77919-9918-4047-9199-DFAC27ACC4B4}" presName="sp" presStyleCnt="0"/>
      <dgm:spPr/>
      <dgm:t>
        <a:bodyPr/>
        <a:lstStyle/>
        <a:p>
          <a:endParaRPr lang="en-US"/>
        </a:p>
      </dgm:t>
    </dgm:pt>
    <dgm:pt modelId="{E5CD8D06-F1E2-4B50-A55F-14850252D5E2}" type="pres">
      <dgm:prSet presAssocID="{19FA3093-B0BB-4F45-9E1F-45E23438B0E8}" presName="linNode" presStyleCnt="0"/>
      <dgm:spPr/>
      <dgm:t>
        <a:bodyPr/>
        <a:lstStyle/>
        <a:p>
          <a:endParaRPr lang="en-US"/>
        </a:p>
      </dgm:t>
    </dgm:pt>
    <dgm:pt modelId="{32111609-99E6-4681-854D-FE797D62E595}" type="pres">
      <dgm:prSet presAssocID="{19FA3093-B0BB-4F45-9E1F-45E23438B0E8}" presName="parentText" presStyleLbl="node1" presStyleIdx="3" presStyleCnt="7">
        <dgm:presLayoutVars>
          <dgm:chMax val="1"/>
          <dgm:bulletEnabled val="1"/>
        </dgm:presLayoutVars>
      </dgm:prSet>
      <dgm:spPr/>
      <dgm:t>
        <a:bodyPr/>
        <a:lstStyle/>
        <a:p>
          <a:endParaRPr lang="en-US"/>
        </a:p>
      </dgm:t>
    </dgm:pt>
    <dgm:pt modelId="{45CE19AC-5940-446B-8006-CD2BC10144E3}" type="pres">
      <dgm:prSet presAssocID="{19FA3093-B0BB-4F45-9E1F-45E23438B0E8}" presName="descendantText" presStyleLbl="alignAccFollowNode1" presStyleIdx="3" presStyleCnt="7" custLinFactNeighborX="309" custLinFactNeighborY="8545">
        <dgm:presLayoutVars>
          <dgm:bulletEnabled val="1"/>
        </dgm:presLayoutVars>
      </dgm:prSet>
      <dgm:spPr/>
      <dgm:t>
        <a:bodyPr/>
        <a:lstStyle/>
        <a:p>
          <a:endParaRPr lang="en-US"/>
        </a:p>
      </dgm:t>
    </dgm:pt>
    <dgm:pt modelId="{3D884D61-491B-4B25-AE04-AD4A8E7563E5}" type="pres">
      <dgm:prSet presAssocID="{A3BAC5E3-E8BB-42C1-8780-B6D45BD429D0}" presName="sp" presStyleCnt="0"/>
      <dgm:spPr/>
      <dgm:t>
        <a:bodyPr/>
        <a:lstStyle/>
        <a:p>
          <a:endParaRPr lang="en-US"/>
        </a:p>
      </dgm:t>
    </dgm:pt>
    <dgm:pt modelId="{691172D9-EC69-4CF3-97C6-865856A9AF35}" type="pres">
      <dgm:prSet presAssocID="{C896F7D7-9A89-4CE8-BE70-3026D103C6DF}" presName="linNode" presStyleCnt="0"/>
      <dgm:spPr/>
      <dgm:t>
        <a:bodyPr/>
        <a:lstStyle/>
        <a:p>
          <a:endParaRPr lang="en-US"/>
        </a:p>
      </dgm:t>
    </dgm:pt>
    <dgm:pt modelId="{1E7A5846-A2F7-4F19-9A7C-45331ABC0F29}" type="pres">
      <dgm:prSet presAssocID="{C896F7D7-9A89-4CE8-BE70-3026D103C6DF}" presName="parentText" presStyleLbl="node1" presStyleIdx="4" presStyleCnt="7">
        <dgm:presLayoutVars>
          <dgm:chMax val="1"/>
          <dgm:bulletEnabled val="1"/>
        </dgm:presLayoutVars>
      </dgm:prSet>
      <dgm:spPr/>
      <dgm:t>
        <a:bodyPr/>
        <a:lstStyle/>
        <a:p>
          <a:endParaRPr lang="en-US"/>
        </a:p>
      </dgm:t>
    </dgm:pt>
    <dgm:pt modelId="{58CB195B-2DB0-4036-8B23-5F7D0F60265C}" type="pres">
      <dgm:prSet presAssocID="{C896F7D7-9A89-4CE8-BE70-3026D103C6DF}" presName="descendantText" presStyleLbl="alignAccFollowNode1" presStyleIdx="4" presStyleCnt="7">
        <dgm:presLayoutVars>
          <dgm:bulletEnabled val="1"/>
        </dgm:presLayoutVars>
      </dgm:prSet>
      <dgm:spPr/>
      <dgm:t>
        <a:bodyPr/>
        <a:lstStyle/>
        <a:p>
          <a:endParaRPr lang="en-US"/>
        </a:p>
      </dgm:t>
    </dgm:pt>
    <dgm:pt modelId="{55B1F3FE-88A4-462F-BF97-4655DB0679F2}" type="pres">
      <dgm:prSet presAssocID="{7B8E9D58-6232-4EC1-A5EA-4FB5E0E5CDDF}" presName="sp" presStyleCnt="0"/>
      <dgm:spPr/>
      <dgm:t>
        <a:bodyPr/>
        <a:lstStyle/>
        <a:p>
          <a:endParaRPr lang="en-US"/>
        </a:p>
      </dgm:t>
    </dgm:pt>
    <dgm:pt modelId="{DEE39796-4EE7-4E7F-AA96-2D9EC4C9AAFF}" type="pres">
      <dgm:prSet presAssocID="{B640D8E7-88A6-4A97-B060-30EBBEAC1279}" presName="linNode" presStyleCnt="0"/>
      <dgm:spPr/>
      <dgm:t>
        <a:bodyPr/>
        <a:lstStyle/>
        <a:p>
          <a:endParaRPr lang="en-US"/>
        </a:p>
      </dgm:t>
    </dgm:pt>
    <dgm:pt modelId="{C3B612A8-073A-45A4-A7F0-6B44020886ED}" type="pres">
      <dgm:prSet presAssocID="{B640D8E7-88A6-4A97-B060-30EBBEAC1279}" presName="parentText" presStyleLbl="node1" presStyleIdx="5" presStyleCnt="7">
        <dgm:presLayoutVars>
          <dgm:chMax val="1"/>
          <dgm:bulletEnabled val="1"/>
        </dgm:presLayoutVars>
      </dgm:prSet>
      <dgm:spPr/>
      <dgm:t>
        <a:bodyPr/>
        <a:lstStyle/>
        <a:p>
          <a:endParaRPr lang="en-US"/>
        </a:p>
      </dgm:t>
    </dgm:pt>
    <dgm:pt modelId="{83EC806B-5DE3-4205-BB67-1DE29342268A}" type="pres">
      <dgm:prSet presAssocID="{B640D8E7-88A6-4A97-B060-30EBBEAC1279}" presName="descendantText" presStyleLbl="alignAccFollowNode1" presStyleIdx="5" presStyleCnt="7" custLinFactNeighborY="-545">
        <dgm:presLayoutVars>
          <dgm:bulletEnabled val="1"/>
        </dgm:presLayoutVars>
      </dgm:prSet>
      <dgm:spPr/>
      <dgm:t>
        <a:bodyPr/>
        <a:lstStyle/>
        <a:p>
          <a:endParaRPr lang="en-US"/>
        </a:p>
      </dgm:t>
    </dgm:pt>
    <dgm:pt modelId="{DBB2275C-6E82-4F25-91A6-0DCDF55CCFBF}" type="pres">
      <dgm:prSet presAssocID="{E7D18543-1C47-4B4B-A491-122D2BE8FEE6}" presName="sp" presStyleCnt="0"/>
      <dgm:spPr/>
      <dgm:t>
        <a:bodyPr/>
        <a:lstStyle/>
        <a:p>
          <a:endParaRPr lang="en-US"/>
        </a:p>
      </dgm:t>
    </dgm:pt>
    <dgm:pt modelId="{C4A5E4DE-6966-4959-B0A2-66AC28D8620C}" type="pres">
      <dgm:prSet presAssocID="{2FB4E067-5190-4CBF-9687-BECF6186208D}" presName="linNode" presStyleCnt="0"/>
      <dgm:spPr/>
      <dgm:t>
        <a:bodyPr/>
        <a:lstStyle/>
        <a:p>
          <a:endParaRPr lang="en-US"/>
        </a:p>
      </dgm:t>
    </dgm:pt>
    <dgm:pt modelId="{BCF04377-9F81-4160-A96B-01B668026E97}" type="pres">
      <dgm:prSet presAssocID="{2FB4E067-5190-4CBF-9687-BECF6186208D}" presName="parentText" presStyleLbl="node1" presStyleIdx="6" presStyleCnt="7">
        <dgm:presLayoutVars>
          <dgm:chMax val="1"/>
          <dgm:bulletEnabled val="1"/>
        </dgm:presLayoutVars>
      </dgm:prSet>
      <dgm:spPr/>
      <dgm:t>
        <a:bodyPr/>
        <a:lstStyle/>
        <a:p>
          <a:endParaRPr lang="en-US"/>
        </a:p>
      </dgm:t>
    </dgm:pt>
    <dgm:pt modelId="{7CB1341F-2E81-481F-A6F5-7B9DD0A7F371}" type="pres">
      <dgm:prSet presAssocID="{2FB4E067-5190-4CBF-9687-BECF6186208D}" presName="descendantText" presStyleLbl="alignAccFollowNode1" presStyleIdx="6" presStyleCnt="7">
        <dgm:presLayoutVars>
          <dgm:bulletEnabled val="1"/>
        </dgm:presLayoutVars>
      </dgm:prSet>
      <dgm:spPr/>
      <dgm:t>
        <a:bodyPr/>
        <a:lstStyle/>
        <a:p>
          <a:endParaRPr lang="en-US"/>
        </a:p>
      </dgm:t>
    </dgm:pt>
  </dgm:ptLst>
  <dgm:cxnLst>
    <dgm:cxn modelId="{E08BC15B-A237-4AE3-8CE0-CF1AC6E8FED6}" type="presOf" srcId="{C896F7D7-9A89-4CE8-BE70-3026D103C6DF}" destId="{1E7A5846-A2F7-4F19-9A7C-45331ABC0F29}" srcOrd="0" destOrd="0" presId="urn:microsoft.com/office/officeart/2005/8/layout/vList5"/>
    <dgm:cxn modelId="{AB1F6C75-5A8E-468F-A663-7117B3312C39}" type="presOf" srcId="{1356EEB5-B4C3-47E4-9CFD-36BFEA3E48DC}" destId="{A7F7DD56-1C1B-4D84-8919-202305FC7936}" srcOrd="0" destOrd="0" presId="urn:microsoft.com/office/officeart/2005/8/layout/vList5"/>
    <dgm:cxn modelId="{BF27ED3F-073A-470F-9A73-040BEA6EF23B}" srcId="{B640D8E7-88A6-4A97-B060-30EBBEAC1279}" destId="{4C2AB1C7-5513-4EB2-8C0F-18E9DA550B07}" srcOrd="1" destOrd="0" parTransId="{3E1BD382-8C60-41B1-8BF9-CB51A208F1D9}" sibTransId="{18EB7986-F28D-4C8A-96F6-B5A31BDCBAFD}"/>
    <dgm:cxn modelId="{5B9EAD18-8BD6-4381-AD77-AAEDD2BFE456}" type="presOf" srcId="{2B467FB4-B6E1-43AA-9756-75B8846379AA}" destId="{1891CFAD-4AF2-466C-8D95-EE489E4F252A}" srcOrd="0" destOrd="0" presId="urn:microsoft.com/office/officeart/2005/8/layout/vList5"/>
    <dgm:cxn modelId="{79722FD7-159D-4DF1-AAB0-714701230BE3}" type="presOf" srcId="{19FA3093-B0BB-4F45-9E1F-45E23438B0E8}" destId="{32111609-99E6-4681-854D-FE797D62E595}" srcOrd="0" destOrd="0" presId="urn:microsoft.com/office/officeart/2005/8/layout/vList5"/>
    <dgm:cxn modelId="{54B29AC9-BE4D-4AE8-8367-BF0144E3BF51}" type="presOf" srcId="{D381128D-EA87-45FB-89EF-C707D0434249}" destId="{C439A6A8-4B51-431A-9378-0C9104303EAA}" srcOrd="0" destOrd="0" presId="urn:microsoft.com/office/officeart/2005/8/layout/vList5"/>
    <dgm:cxn modelId="{7834DB1B-3865-4C3B-90EF-122F064A50A0}" srcId="{AFA9C32F-D512-444C-B7D5-38C7A0E490C7}" destId="{2FB4E067-5190-4CBF-9687-BECF6186208D}" srcOrd="6" destOrd="0" parTransId="{93B85C2F-733D-4D63-B998-FED6A0B67C45}" sibTransId="{455F678B-4667-4490-BF92-6643FA93DA3D}"/>
    <dgm:cxn modelId="{400CC00E-EA4D-4E64-8B3A-0D57CB23559A}" type="presOf" srcId="{13FD48D4-1BF6-49EF-9685-0CF33B17C872}" destId="{EC3AB71A-7D72-4D10-BC05-588A33C1A097}" srcOrd="0" destOrd="1" presId="urn:microsoft.com/office/officeart/2005/8/layout/vList5"/>
    <dgm:cxn modelId="{2E494B9C-220C-43BB-AC57-2670CF93D43C}" srcId="{C896F7D7-9A89-4CE8-BE70-3026D103C6DF}" destId="{89D9926B-5D9D-4B94-998B-D52B637B9E15}" srcOrd="0" destOrd="0" parTransId="{B01B6057-0D35-499F-8228-6B0D8D24F62C}" sibTransId="{3F521A22-1D7C-402E-B5DF-B1A9A5CE013D}"/>
    <dgm:cxn modelId="{44A76498-EBA2-45C9-B941-5E1F73053492}" srcId="{AFA9C32F-D512-444C-B7D5-38C7A0E490C7}" destId="{B640D8E7-88A6-4A97-B060-30EBBEAC1279}" srcOrd="5" destOrd="0" parTransId="{254C3C7B-BF66-40B4-861A-D971FA142725}" sibTransId="{E7D18543-1C47-4B4B-A491-122D2BE8FEE6}"/>
    <dgm:cxn modelId="{D9AAAD07-5E1F-4B98-A640-7D80114BF7AD}" type="presOf" srcId="{2AD5418D-B451-44E3-86F2-F636B4042AE9}" destId="{45CE19AC-5940-446B-8006-CD2BC10144E3}" srcOrd="0" destOrd="1" presId="urn:microsoft.com/office/officeart/2005/8/layout/vList5"/>
    <dgm:cxn modelId="{46AD80A4-60CC-4F36-96E1-519DA5F71F91}" type="presOf" srcId="{55F40F42-9626-445B-B7EA-FAEA41CECB18}" destId="{83EC806B-5DE3-4205-BB67-1DE29342268A}" srcOrd="0" destOrd="0" presId="urn:microsoft.com/office/officeart/2005/8/layout/vList5"/>
    <dgm:cxn modelId="{47248F13-45B0-4D78-816B-0C2E19D46FDE}" type="presOf" srcId="{FDDC0E7A-0114-4BEC-929A-8DFE12B9F012}" destId="{BFD5CF45-4B88-455F-BF3E-45D7877BE284}" srcOrd="0" destOrd="0" presId="urn:microsoft.com/office/officeart/2005/8/layout/vList5"/>
    <dgm:cxn modelId="{33802A41-A9D0-46F7-B0C8-B8F4DECDAB20}" srcId="{19FA3093-B0BB-4F45-9E1F-45E23438B0E8}" destId="{6AF959CD-C026-4455-B6F3-54CA0FDFAA16}" srcOrd="0" destOrd="0" parTransId="{8284FBBF-3344-496B-9AB6-A842BAA6F254}" sibTransId="{64384B92-9CED-4986-9E69-790F1D5B3BEB}"/>
    <dgm:cxn modelId="{32CBD73B-8A1F-4C63-9135-3E1E4BD0FF2B}" srcId="{AFA9C32F-D512-444C-B7D5-38C7A0E490C7}" destId="{19FA3093-B0BB-4F45-9E1F-45E23438B0E8}" srcOrd="3" destOrd="0" parTransId="{02FDE6DB-9C37-4B25-9CC2-AF01FFDF056D}" sibTransId="{A3BAC5E3-E8BB-42C1-8780-B6D45BD429D0}"/>
    <dgm:cxn modelId="{203624E8-854E-44B6-8856-1C13DDA2A819}" srcId="{19FA3093-B0BB-4F45-9E1F-45E23438B0E8}" destId="{2AD5418D-B451-44E3-86F2-F636B4042AE9}" srcOrd="1" destOrd="0" parTransId="{DD24C206-666D-4A57-96F0-5CB0C21B0A17}" sibTransId="{A881CEEE-B8AA-4C3A-BC76-C8E19A9B2849}"/>
    <dgm:cxn modelId="{3EC72C39-C765-4D58-A2B7-857AA97C8825}" type="presOf" srcId="{4C2AB1C7-5513-4EB2-8C0F-18E9DA550B07}" destId="{83EC806B-5DE3-4205-BB67-1DE29342268A}" srcOrd="0" destOrd="1" presId="urn:microsoft.com/office/officeart/2005/8/layout/vList5"/>
    <dgm:cxn modelId="{34DD58F1-611B-4767-B474-6ACE4ABA745C}" type="presOf" srcId="{2FB4E067-5190-4CBF-9687-BECF6186208D}" destId="{BCF04377-9F81-4160-A96B-01B668026E97}" srcOrd="0" destOrd="0" presId="urn:microsoft.com/office/officeart/2005/8/layout/vList5"/>
    <dgm:cxn modelId="{5F65274B-8D65-4A75-8233-4FE3A3271C69}" srcId="{AFA9C32F-D512-444C-B7D5-38C7A0E490C7}" destId="{FDDC0E7A-0114-4BEC-929A-8DFE12B9F012}" srcOrd="1" destOrd="0" parTransId="{0BAB3C71-1C85-46C7-B6E0-E291584099AA}" sibTransId="{74654518-CD6A-4B51-945F-F1DC55137C27}"/>
    <dgm:cxn modelId="{F973055D-8B2C-4E6E-BEAF-BC30543E31A9}" srcId="{FDDC0E7A-0114-4BEC-929A-8DFE12B9F012}" destId="{72A1AA1D-E2AA-42DF-A9A5-43B9781E8A7B}" srcOrd="0" destOrd="0" parTransId="{EFD94F9E-C4CF-46F8-B7F7-A6FAADAB91EA}" sibTransId="{ECF22509-C4A0-4A58-AA10-E16F4BC119D9}"/>
    <dgm:cxn modelId="{B257F743-5A94-4BF9-AF16-4AA7C149133F}" srcId="{1356EEB5-B4C3-47E4-9CFD-36BFEA3E48DC}" destId="{D381128D-EA87-45FB-89EF-C707D0434249}" srcOrd="0" destOrd="0" parTransId="{324CE398-F894-43A7-ADE8-0A6FE9796A5B}" sibTransId="{7135408A-F8D2-4B4A-8418-FAC2FCBB086E}"/>
    <dgm:cxn modelId="{B9D48BA7-1F03-464A-8B58-5E9A5DE73E10}" type="presOf" srcId="{EB3125D0-C94B-4C74-A651-54F25A12ECCE}" destId="{7CB1341F-2E81-481F-A6F5-7B9DD0A7F371}" srcOrd="0" destOrd="0" presId="urn:microsoft.com/office/officeart/2005/8/layout/vList5"/>
    <dgm:cxn modelId="{BF0D33E2-E594-4B96-9EC7-0C0BED5A7BAF}" type="presOf" srcId="{B640D8E7-88A6-4A97-B060-30EBBEAC1279}" destId="{C3B612A8-073A-45A4-A7F0-6B44020886ED}" srcOrd="0" destOrd="0" presId="urn:microsoft.com/office/officeart/2005/8/layout/vList5"/>
    <dgm:cxn modelId="{B487A11E-A4B1-42DB-89ED-C4A6E262362E}" srcId="{BA6C6E36-1E17-4BF3-A09E-5242EE9A3FED}" destId="{2B467FB4-B6E1-43AA-9756-75B8846379AA}" srcOrd="0" destOrd="0" parTransId="{071E277A-7731-48EB-894E-95CD4F16F968}" sibTransId="{816CB871-BB82-44E9-AD1F-088B0167C0E4}"/>
    <dgm:cxn modelId="{6A2B081F-ACA5-494E-867D-1F04BCD92B94}" type="presOf" srcId="{3F88A20F-DC76-4E2B-9A8C-40E5DCECB87A}" destId="{7CB1341F-2E81-481F-A6F5-7B9DD0A7F371}" srcOrd="0" destOrd="1" presId="urn:microsoft.com/office/officeart/2005/8/layout/vList5"/>
    <dgm:cxn modelId="{3BA89C43-6781-404B-A0E3-48A9456F54D0}" srcId="{FDDC0E7A-0114-4BEC-929A-8DFE12B9F012}" destId="{13FD48D4-1BF6-49EF-9685-0CF33B17C872}" srcOrd="1" destOrd="0" parTransId="{71A09D3C-CD6A-4FBD-86EF-66102258C3CC}" sibTransId="{5E092F84-C892-416C-A66B-7AD01BD0780F}"/>
    <dgm:cxn modelId="{FC40A206-CA5A-447E-AA27-039FB179FE56}" type="presOf" srcId="{AFA9C32F-D512-444C-B7D5-38C7A0E490C7}" destId="{02247CEB-C150-4660-86F5-295E340E1840}" srcOrd="0" destOrd="0" presId="urn:microsoft.com/office/officeart/2005/8/layout/vList5"/>
    <dgm:cxn modelId="{C0E2AFAA-6D76-4F14-A137-02DEAFDDED98}" srcId="{2FB4E067-5190-4CBF-9687-BECF6186208D}" destId="{EB3125D0-C94B-4C74-A651-54F25A12ECCE}" srcOrd="0" destOrd="0" parTransId="{839E07DA-E084-4520-BCD4-5ACF9C0FD4CD}" sibTransId="{6F4D8CCB-3BF3-4132-BCAC-381AE6F47D07}"/>
    <dgm:cxn modelId="{312A9CB1-68C1-4E80-A309-F0D0E9616C7C}" type="presOf" srcId="{6AF959CD-C026-4455-B6F3-54CA0FDFAA16}" destId="{45CE19AC-5940-446B-8006-CD2BC10144E3}" srcOrd="0" destOrd="0" presId="urn:microsoft.com/office/officeart/2005/8/layout/vList5"/>
    <dgm:cxn modelId="{79FADF5D-E70D-4B33-AAFC-2B474D21230E}" type="presOf" srcId="{89D9926B-5D9D-4B94-998B-D52B637B9E15}" destId="{58CB195B-2DB0-4036-8B23-5F7D0F60265C}" srcOrd="0" destOrd="0" presId="urn:microsoft.com/office/officeart/2005/8/layout/vList5"/>
    <dgm:cxn modelId="{A3DCF77B-5095-4AD3-8D68-3FF95CF944DE}" srcId="{B640D8E7-88A6-4A97-B060-30EBBEAC1279}" destId="{55F40F42-9626-445B-B7EA-FAEA41CECB18}" srcOrd="0" destOrd="0" parTransId="{91CE5A1E-C56A-4CE2-9316-BBA1F119A4E3}" sibTransId="{DA4A6149-0F38-4E4C-9761-8C7B5DE27CE2}"/>
    <dgm:cxn modelId="{1FFF9E49-42B3-47A2-8D55-CE10E6B74D2B}" srcId="{AFA9C32F-D512-444C-B7D5-38C7A0E490C7}" destId="{1356EEB5-B4C3-47E4-9CFD-36BFEA3E48DC}" srcOrd="2" destOrd="0" parTransId="{8E194AB5-696C-40E8-98FB-3C80DA73A445}" sibTransId="{F0F77919-9918-4047-9199-DFAC27ACC4B4}"/>
    <dgm:cxn modelId="{FB2B82A0-D24F-4B71-A6CF-CC970384FF7C}" type="presOf" srcId="{BA6C6E36-1E17-4BF3-A09E-5242EE9A3FED}" destId="{0A454BCD-B465-4D54-80A3-F75F97F20317}" srcOrd="0" destOrd="0" presId="urn:microsoft.com/office/officeart/2005/8/layout/vList5"/>
    <dgm:cxn modelId="{31DC0C5E-4ABF-4CC3-88C1-AE544A762B93}" srcId="{AFA9C32F-D512-444C-B7D5-38C7A0E490C7}" destId="{C896F7D7-9A89-4CE8-BE70-3026D103C6DF}" srcOrd="4" destOrd="0" parTransId="{3D00FB77-95F6-4D32-84A8-BCEC78D40C6D}" sibTransId="{7B8E9D58-6232-4EC1-A5EA-4FB5E0E5CDDF}"/>
    <dgm:cxn modelId="{9E82D4D3-E239-4B68-A05A-799F91CFBE66}" srcId="{AFA9C32F-D512-444C-B7D5-38C7A0E490C7}" destId="{BA6C6E36-1E17-4BF3-A09E-5242EE9A3FED}" srcOrd="0" destOrd="0" parTransId="{E4B79D5B-360D-43B8-999B-592740E9620D}" sibTransId="{86FC84E5-9DB3-4732-9BF3-965B5FDA6B51}"/>
    <dgm:cxn modelId="{E0925FE8-33CA-41AD-A533-948DB55EB6BA}" srcId="{2FB4E067-5190-4CBF-9687-BECF6186208D}" destId="{3F88A20F-DC76-4E2B-9A8C-40E5DCECB87A}" srcOrd="1" destOrd="0" parTransId="{0BAA7E01-8FF3-4FBB-AB98-28C4CD014910}" sibTransId="{970ADC26-0943-4ACC-8677-29AF0A66558C}"/>
    <dgm:cxn modelId="{16D191A8-610D-450B-B08B-95646DF48DF4}" type="presOf" srcId="{72A1AA1D-E2AA-42DF-A9A5-43B9781E8A7B}" destId="{EC3AB71A-7D72-4D10-BC05-588A33C1A097}" srcOrd="0" destOrd="0" presId="urn:microsoft.com/office/officeart/2005/8/layout/vList5"/>
    <dgm:cxn modelId="{FBBF8592-B0EA-4244-8E05-D0C02CDF8B79}" type="presParOf" srcId="{02247CEB-C150-4660-86F5-295E340E1840}" destId="{A9786445-F16D-4634-8DBB-341050F70C8B}" srcOrd="0" destOrd="0" presId="urn:microsoft.com/office/officeart/2005/8/layout/vList5"/>
    <dgm:cxn modelId="{B2B08591-C978-4A7B-962A-7A4A696C7F55}" type="presParOf" srcId="{A9786445-F16D-4634-8DBB-341050F70C8B}" destId="{0A454BCD-B465-4D54-80A3-F75F97F20317}" srcOrd="0" destOrd="0" presId="urn:microsoft.com/office/officeart/2005/8/layout/vList5"/>
    <dgm:cxn modelId="{D728DEA9-2D11-4BF0-8FE9-FC4F2575F55D}" type="presParOf" srcId="{A9786445-F16D-4634-8DBB-341050F70C8B}" destId="{1891CFAD-4AF2-466C-8D95-EE489E4F252A}" srcOrd="1" destOrd="0" presId="urn:microsoft.com/office/officeart/2005/8/layout/vList5"/>
    <dgm:cxn modelId="{F021CF8F-A07C-4275-978A-1CE62D3C7FD7}" type="presParOf" srcId="{02247CEB-C150-4660-86F5-295E340E1840}" destId="{7F38EB3B-177A-4464-926A-0E7055AF7037}" srcOrd="1" destOrd="0" presId="urn:microsoft.com/office/officeart/2005/8/layout/vList5"/>
    <dgm:cxn modelId="{841CF051-7569-4D97-A3B4-9D509E374397}" type="presParOf" srcId="{02247CEB-C150-4660-86F5-295E340E1840}" destId="{AECB075E-B2CE-4BC3-8B6F-429DC1FADF28}" srcOrd="2" destOrd="0" presId="urn:microsoft.com/office/officeart/2005/8/layout/vList5"/>
    <dgm:cxn modelId="{6293E822-88A6-4911-9CBC-8C0F2A67BA16}" type="presParOf" srcId="{AECB075E-B2CE-4BC3-8B6F-429DC1FADF28}" destId="{BFD5CF45-4B88-455F-BF3E-45D7877BE284}" srcOrd="0" destOrd="0" presId="urn:microsoft.com/office/officeart/2005/8/layout/vList5"/>
    <dgm:cxn modelId="{8F031919-E6F5-46F3-8F36-0AF8714036CE}" type="presParOf" srcId="{AECB075E-B2CE-4BC3-8B6F-429DC1FADF28}" destId="{EC3AB71A-7D72-4D10-BC05-588A33C1A097}" srcOrd="1" destOrd="0" presId="urn:microsoft.com/office/officeart/2005/8/layout/vList5"/>
    <dgm:cxn modelId="{BAB66378-CB89-4532-B453-257D486D9A6D}" type="presParOf" srcId="{02247CEB-C150-4660-86F5-295E340E1840}" destId="{523F3E24-59FF-48B6-857C-C8216C47CEB8}" srcOrd="3" destOrd="0" presId="urn:microsoft.com/office/officeart/2005/8/layout/vList5"/>
    <dgm:cxn modelId="{6063DC23-BD5D-4635-AFD4-BEC3D9B49FFE}" type="presParOf" srcId="{02247CEB-C150-4660-86F5-295E340E1840}" destId="{C8F861BA-80B4-4F52-B9D3-436681C951D3}" srcOrd="4" destOrd="0" presId="urn:microsoft.com/office/officeart/2005/8/layout/vList5"/>
    <dgm:cxn modelId="{C34A3BFF-0F80-4341-A9D0-3C218AF04560}" type="presParOf" srcId="{C8F861BA-80B4-4F52-B9D3-436681C951D3}" destId="{A7F7DD56-1C1B-4D84-8919-202305FC7936}" srcOrd="0" destOrd="0" presId="urn:microsoft.com/office/officeart/2005/8/layout/vList5"/>
    <dgm:cxn modelId="{D326A42F-6FC4-433F-9402-5A767FD8ADF7}" type="presParOf" srcId="{C8F861BA-80B4-4F52-B9D3-436681C951D3}" destId="{C439A6A8-4B51-431A-9378-0C9104303EAA}" srcOrd="1" destOrd="0" presId="urn:microsoft.com/office/officeart/2005/8/layout/vList5"/>
    <dgm:cxn modelId="{992D6E54-0556-4FCA-8716-40F79AEF7BE8}" type="presParOf" srcId="{02247CEB-C150-4660-86F5-295E340E1840}" destId="{F4DC8F27-3532-46A8-99D5-FD2A22E8B1E2}" srcOrd="5" destOrd="0" presId="urn:microsoft.com/office/officeart/2005/8/layout/vList5"/>
    <dgm:cxn modelId="{48EFD230-0EC5-4267-B379-223AC2F48867}" type="presParOf" srcId="{02247CEB-C150-4660-86F5-295E340E1840}" destId="{E5CD8D06-F1E2-4B50-A55F-14850252D5E2}" srcOrd="6" destOrd="0" presId="urn:microsoft.com/office/officeart/2005/8/layout/vList5"/>
    <dgm:cxn modelId="{56AC9948-FFE8-4F74-8E2B-BC6C68CC39E6}" type="presParOf" srcId="{E5CD8D06-F1E2-4B50-A55F-14850252D5E2}" destId="{32111609-99E6-4681-854D-FE797D62E595}" srcOrd="0" destOrd="0" presId="urn:microsoft.com/office/officeart/2005/8/layout/vList5"/>
    <dgm:cxn modelId="{57F1028B-AF46-47BC-B0FB-65B336DEA6FB}" type="presParOf" srcId="{E5CD8D06-F1E2-4B50-A55F-14850252D5E2}" destId="{45CE19AC-5940-446B-8006-CD2BC10144E3}" srcOrd="1" destOrd="0" presId="urn:microsoft.com/office/officeart/2005/8/layout/vList5"/>
    <dgm:cxn modelId="{8EF5228A-53AA-430D-8A8E-C2D260683834}" type="presParOf" srcId="{02247CEB-C150-4660-86F5-295E340E1840}" destId="{3D884D61-491B-4B25-AE04-AD4A8E7563E5}" srcOrd="7" destOrd="0" presId="urn:microsoft.com/office/officeart/2005/8/layout/vList5"/>
    <dgm:cxn modelId="{1144DCBD-70E4-4FCF-B1B0-1674658BBA54}" type="presParOf" srcId="{02247CEB-C150-4660-86F5-295E340E1840}" destId="{691172D9-EC69-4CF3-97C6-865856A9AF35}" srcOrd="8" destOrd="0" presId="urn:microsoft.com/office/officeart/2005/8/layout/vList5"/>
    <dgm:cxn modelId="{54D47DCD-FDE4-4704-A15A-88B369741AFE}" type="presParOf" srcId="{691172D9-EC69-4CF3-97C6-865856A9AF35}" destId="{1E7A5846-A2F7-4F19-9A7C-45331ABC0F29}" srcOrd="0" destOrd="0" presId="urn:microsoft.com/office/officeart/2005/8/layout/vList5"/>
    <dgm:cxn modelId="{767D5E95-3401-4972-9DA7-82EC73756AB7}" type="presParOf" srcId="{691172D9-EC69-4CF3-97C6-865856A9AF35}" destId="{58CB195B-2DB0-4036-8B23-5F7D0F60265C}" srcOrd="1" destOrd="0" presId="urn:microsoft.com/office/officeart/2005/8/layout/vList5"/>
    <dgm:cxn modelId="{B5C0A311-D2EF-4EBF-8F5E-1E72B408D648}" type="presParOf" srcId="{02247CEB-C150-4660-86F5-295E340E1840}" destId="{55B1F3FE-88A4-462F-BF97-4655DB0679F2}" srcOrd="9" destOrd="0" presId="urn:microsoft.com/office/officeart/2005/8/layout/vList5"/>
    <dgm:cxn modelId="{7F852E37-AF7F-4B03-BC30-96DC6ACA3E48}" type="presParOf" srcId="{02247CEB-C150-4660-86F5-295E340E1840}" destId="{DEE39796-4EE7-4E7F-AA96-2D9EC4C9AAFF}" srcOrd="10" destOrd="0" presId="urn:microsoft.com/office/officeart/2005/8/layout/vList5"/>
    <dgm:cxn modelId="{342092E3-FEEC-445E-A347-EDC4FE29D7E0}" type="presParOf" srcId="{DEE39796-4EE7-4E7F-AA96-2D9EC4C9AAFF}" destId="{C3B612A8-073A-45A4-A7F0-6B44020886ED}" srcOrd="0" destOrd="0" presId="urn:microsoft.com/office/officeart/2005/8/layout/vList5"/>
    <dgm:cxn modelId="{2184C366-DD39-4B76-B701-768680DC89A9}" type="presParOf" srcId="{DEE39796-4EE7-4E7F-AA96-2D9EC4C9AAFF}" destId="{83EC806B-5DE3-4205-BB67-1DE29342268A}" srcOrd="1" destOrd="0" presId="urn:microsoft.com/office/officeart/2005/8/layout/vList5"/>
    <dgm:cxn modelId="{DDC562B2-C987-4D60-AF84-A1BA1D7E1A7D}" type="presParOf" srcId="{02247CEB-C150-4660-86F5-295E340E1840}" destId="{DBB2275C-6E82-4F25-91A6-0DCDF55CCFBF}" srcOrd="11" destOrd="0" presId="urn:microsoft.com/office/officeart/2005/8/layout/vList5"/>
    <dgm:cxn modelId="{1F8E2E1B-FE99-46EB-8199-19AC7976179C}" type="presParOf" srcId="{02247CEB-C150-4660-86F5-295E340E1840}" destId="{C4A5E4DE-6966-4959-B0A2-66AC28D8620C}" srcOrd="12" destOrd="0" presId="urn:microsoft.com/office/officeart/2005/8/layout/vList5"/>
    <dgm:cxn modelId="{BB3449BE-6AD6-41BD-B5D8-C81CCCD5B32A}" type="presParOf" srcId="{C4A5E4DE-6966-4959-B0A2-66AC28D8620C}" destId="{BCF04377-9F81-4160-A96B-01B668026E97}" srcOrd="0" destOrd="0" presId="urn:microsoft.com/office/officeart/2005/8/layout/vList5"/>
    <dgm:cxn modelId="{25929035-43E4-48A8-AC32-1506449B9767}" type="presParOf" srcId="{C4A5E4DE-6966-4959-B0A2-66AC28D8620C}" destId="{7CB1341F-2E81-481F-A6F5-7B9DD0A7F37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A9C32F-D512-444C-B7D5-38C7A0E490C7}"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n-US"/>
        </a:p>
      </dgm:t>
    </dgm:pt>
    <dgm:pt modelId="{BA6C6E36-1E17-4BF3-A09E-5242EE9A3FED}">
      <dgm:prSet phldrT="[Text]"/>
      <dgm:spPr>
        <a:scene3d>
          <a:camera prst="orthographicFront">
            <a:rot lat="0" lon="0" rev="0"/>
          </a:camera>
          <a:lightRig rig="balanced" dir="t">
            <a:rot lat="0" lon="0" rev="8700000"/>
          </a:lightRig>
        </a:scene3d>
        <a:sp3d>
          <a:bevelT w="190500" h="38100"/>
        </a:sp3d>
      </dgm:spPr>
      <dgm:t>
        <a:bodyPr/>
        <a:lstStyle/>
        <a:p>
          <a:r>
            <a:rPr lang="en-US" dirty="0" smtClean="0"/>
            <a:t>Vision</a:t>
          </a:r>
          <a:endParaRPr lang="en-US" dirty="0"/>
        </a:p>
      </dgm:t>
    </dgm:pt>
    <dgm:pt modelId="{E4B79D5B-360D-43B8-999B-592740E9620D}" type="parTrans" cxnId="{9E82D4D3-E239-4B68-A05A-799F91CFBE66}">
      <dgm:prSet/>
      <dgm:spPr/>
      <dgm:t>
        <a:bodyPr/>
        <a:lstStyle/>
        <a:p>
          <a:endParaRPr lang="en-US"/>
        </a:p>
      </dgm:t>
    </dgm:pt>
    <dgm:pt modelId="{86FC84E5-9DB3-4732-9BF3-965B5FDA6B51}" type="sibTrans" cxnId="{9E82D4D3-E239-4B68-A05A-799F91CFBE66}">
      <dgm:prSet/>
      <dgm:spPr/>
      <dgm:t>
        <a:bodyPr/>
        <a:lstStyle/>
        <a:p>
          <a:endParaRPr lang="en-US"/>
        </a:p>
      </dgm:t>
    </dgm:pt>
    <dgm:pt modelId="{2B467FB4-B6E1-43AA-9756-75B8846379AA}">
      <dgm:prSet phldrT="[Text]" custT="1"/>
      <dgm:spPr/>
      <dgm:t>
        <a:bodyPr/>
        <a:lstStyle/>
        <a:p>
          <a:r>
            <a:rPr lang="en-US" sz="1600" dirty="0" smtClean="0"/>
            <a:t>Look at a picture or poster that you like.  Look at the stars.  </a:t>
          </a:r>
          <a:endParaRPr lang="en-US" sz="1600" dirty="0"/>
        </a:p>
      </dgm:t>
    </dgm:pt>
    <dgm:pt modelId="{071E277A-7731-48EB-894E-95CD4F16F968}" type="parTrans" cxnId="{B487A11E-A4B1-42DB-89ED-C4A6E262362E}">
      <dgm:prSet/>
      <dgm:spPr/>
      <dgm:t>
        <a:bodyPr/>
        <a:lstStyle/>
        <a:p>
          <a:endParaRPr lang="en-US"/>
        </a:p>
      </dgm:t>
    </dgm:pt>
    <dgm:pt modelId="{816CB871-BB82-44E9-AD1F-088B0167C0E4}" type="sibTrans" cxnId="{B487A11E-A4B1-42DB-89ED-C4A6E262362E}">
      <dgm:prSet/>
      <dgm:spPr/>
      <dgm:t>
        <a:bodyPr/>
        <a:lstStyle/>
        <a:p>
          <a:endParaRPr lang="en-US"/>
        </a:p>
      </dgm:t>
    </dgm:pt>
    <dgm:pt modelId="{B640D8E7-88A6-4A97-B060-30EBBEAC1279}">
      <dgm:prSet phldrT="[Text]"/>
      <dgm:spPr>
        <a:scene3d>
          <a:camera prst="orthographicFront">
            <a:rot lat="0" lon="0" rev="0"/>
          </a:camera>
          <a:lightRig rig="balanced" dir="t">
            <a:rot lat="0" lon="0" rev="8700000"/>
          </a:lightRig>
        </a:scene3d>
        <a:sp3d>
          <a:bevelT w="190500" h="38100"/>
        </a:sp3d>
      </dgm:spPr>
      <dgm:t>
        <a:bodyPr/>
        <a:lstStyle/>
        <a:p>
          <a:r>
            <a:rPr lang="en-US" dirty="0" smtClean="0"/>
            <a:t>Touch</a:t>
          </a:r>
          <a:endParaRPr lang="en-US" dirty="0"/>
        </a:p>
      </dgm:t>
    </dgm:pt>
    <dgm:pt modelId="{254C3C7B-BF66-40B4-861A-D971FA142725}" type="parTrans" cxnId="{44A76498-EBA2-45C9-B941-5E1F73053492}">
      <dgm:prSet/>
      <dgm:spPr/>
      <dgm:t>
        <a:bodyPr/>
        <a:lstStyle/>
        <a:p>
          <a:endParaRPr lang="en-US"/>
        </a:p>
      </dgm:t>
    </dgm:pt>
    <dgm:pt modelId="{E7D18543-1C47-4B4B-A491-122D2BE8FEE6}" type="sibTrans" cxnId="{44A76498-EBA2-45C9-B941-5E1F73053492}">
      <dgm:prSet/>
      <dgm:spPr/>
      <dgm:t>
        <a:bodyPr/>
        <a:lstStyle/>
        <a:p>
          <a:endParaRPr lang="en-US"/>
        </a:p>
      </dgm:t>
    </dgm:pt>
    <dgm:pt modelId="{55F40F42-9626-445B-B7EA-FAEA41CECB18}">
      <dgm:prSet phldrT="[Text]" custT="1"/>
      <dgm:spPr/>
      <dgm:t>
        <a:bodyPr/>
        <a:lstStyle/>
        <a:p>
          <a:r>
            <a:rPr lang="en-US" sz="1600" dirty="0" smtClean="0"/>
            <a:t>Take a bubble bath or hot shower.  Have a massage. Hug someone.  Brush or braid your hair.  </a:t>
          </a:r>
          <a:endParaRPr lang="en-US" sz="1600" dirty="0"/>
        </a:p>
      </dgm:t>
    </dgm:pt>
    <dgm:pt modelId="{91CE5A1E-C56A-4CE2-9316-BBA1F119A4E3}" type="parTrans" cxnId="{A3DCF77B-5095-4AD3-8D68-3FF95CF944DE}">
      <dgm:prSet/>
      <dgm:spPr/>
      <dgm:t>
        <a:bodyPr/>
        <a:lstStyle/>
        <a:p>
          <a:endParaRPr lang="en-US"/>
        </a:p>
      </dgm:t>
    </dgm:pt>
    <dgm:pt modelId="{DA4A6149-0F38-4E4C-9761-8C7B5DE27CE2}" type="sibTrans" cxnId="{A3DCF77B-5095-4AD3-8D68-3FF95CF944DE}">
      <dgm:prSet/>
      <dgm:spPr/>
      <dgm:t>
        <a:bodyPr/>
        <a:lstStyle/>
        <a:p>
          <a:endParaRPr lang="en-US"/>
        </a:p>
      </dgm:t>
    </dgm:pt>
    <dgm:pt modelId="{FDDC0E7A-0114-4BEC-929A-8DFE12B9F012}">
      <dgm:prSet/>
      <dgm:spPr>
        <a:scene3d>
          <a:camera prst="orthographicFront">
            <a:rot lat="0" lon="0" rev="0"/>
          </a:camera>
          <a:lightRig rig="balanced" dir="t">
            <a:rot lat="0" lon="0" rev="8700000"/>
          </a:lightRig>
        </a:scene3d>
        <a:sp3d>
          <a:bevelT w="190500" h="38100"/>
        </a:sp3d>
      </dgm:spPr>
      <dgm:t>
        <a:bodyPr/>
        <a:lstStyle/>
        <a:p>
          <a:r>
            <a:rPr lang="en-US" dirty="0" smtClean="0"/>
            <a:t>Hearing</a:t>
          </a:r>
          <a:endParaRPr lang="en-US" dirty="0"/>
        </a:p>
      </dgm:t>
    </dgm:pt>
    <dgm:pt modelId="{0BAB3C71-1C85-46C7-B6E0-E291584099AA}" type="parTrans" cxnId="{5F65274B-8D65-4A75-8233-4FE3A3271C69}">
      <dgm:prSet/>
      <dgm:spPr/>
      <dgm:t>
        <a:bodyPr/>
        <a:lstStyle/>
        <a:p>
          <a:endParaRPr lang="en-US"/>
        </a:p>
      </dgm:t>
    </dgm:pt>
    <dgm:pt modelId="{74654518-CD6A-4B51-945F-F1DC55137C27}" type="sibTrans" cxnId="{5F65274B-8D65-4A75-8233-4FE3A3271C69}">
      <dgm:prSet/>
      <dgm:spPr/>
      <dgm:t>
        <a:bodyPr/>
        <a:lstStyle/>
        <a:p>
          <a:endParaRPr lang="en-US"/>
        </a:p>
      </dgm:t>
    </dgm:pt>
    <dgm:pt modelId="{1356EEB5-B4C3-47E4-9CFD-36BFEA3E48DC}">
      <dgm:prSet/>
      <dgm:spPr>
        <a:scene3d>
          <a:camera prst="orthographicFront">
            <a:rot lat="0" lon="0" rev="0"/>
          </a:camera>
          <a:lightRig rig="balanced" dir="t">
            <a:rot lat="0" lon="0" rev="8700000"/>
          </a:lightRig>
        </a:scene3d>
        <a:sp3d>
          <a:bevelT w="190500" h="38100"/>
        </a:sp3d>
      </dgm:spPr>
      <dgm:t>
        <a:bodyPr/>
        <a:lstStyle/>
        <a:p>
          <a:r>
            <a:rPr lang="en-US" dirty="0" smtClean="0"/>
            <a:t>Smell</a:t>
          </a:r>
          <a:endParaRPr lang="en-US" dirty="0"/>
        </a:p>
      </dgm:t>
    </dgm:pt>
    <dgm:pt modelId="{8E194AB5-696C-40E8-98FB-3C80DA73A445}" type="parTrans" cxnId="{1FFF9E49-42B3-47A2-8D55-CE10E6B74D2B}">
      <dgm:prSet/>
      <dgm:spPr/>
      <dgm:t>
        <a:bodyPr/>
        <a:lstStyle/>
        <a:p>
          <a:endParaRPr lang="en-US"/>
        </a:p>
      </dgm:t>
    </dgm:pt>
    <dgm:pt modelId="{F0F77919-9918-4047-9199-DFAC27ACC4B4}" type="sibTrans" cxnId="{1FFF9E49-42B3-47A2-8D55-CE10E6B74D2B}">
      <dgm:prSet/>
      <dgm:spPr/>
      <dgm:t>
        <a:bodyPr/>
        <a:lstStyle/>
        <a:p>
          <a:endParaRPr lang="en-US"/>
        </a:p>
      </dgm:t>
    </dgm:pt>
    <dgm:pt modelId="{19FA3093-B0BB-4F45-9E1F-45E23438B0E8}">
      <dgm:prSet/>
      <dgm:spPr>
        <a:scene3d>
          <a:camera prst="orthographicFront">
            <a:rot lat="0" lon="0" rev="0"/>
          </a:camera>
          <a:lightRig rig="balanced" dir="t">
            <a:rot lat="0" lon="0" rev="8700000"/>
          </a:lightRig>
        </a:scene3d>
        <a:sp3d>
          <a:bevelT w="190500" h="38100"/>
        </a:sp3d>
      </dgm:spPr>
      <dgm:t>
        <a:bodyPr/>
        <a:lstStyle/>
        <a:p>
          <a:r>
            <a:rPr lang="en-US" dirty="0" smtClean="0"/>
            <a:t>Taste</a:t>
          </a:r>
          <a:endParaRPr lang="en-US" dirty="0"/>
        </a:p>
      </dgm:t>
    </dgm:pt>
    <dgm:pt modelId="{02FDE6DB-9C37-4B25-9CC2-AF01FFDF056D}" type="parTrans" cxnId="{32CBD73B-8A1F-4C63-9135-3E1E4BD0FF2B}">
      <dgm:prSet/>
      <dgm:spPr/>
      <dgm:t>
        <a:bodyPr/>
        <a:lstStyle/>
        <a:p>
          <a:endParaRPr lang="en-US"/>
        </a:p>
      </dgm:t>
    </dgm:pt>
    <dgm:pt modelId="{A3BAC5E3-E8BB-42C1-8780-B6D45BD429D0}" type="sibTrans" cxnId="{32CBD73B-8A1F-4C63-9135-3E1E4BD0FF2B}">
      <dgm:prSet/>
      <dgm:spPr/>
      <dgm:t>
        <a:bodyPr/>
        <a:lstStyle/>
        <a:p>
          <a:endParaRPr lang="en-US"/>
        </a:p>
      </dgm:t>
    </dgm:pt>
    <dgm:pt modelId="{72A1AA1D-E2AA-42DF-A9A5-43B9781E8A7B}">
      <dgm:prSet custT="1"/>
      <dgm:spPr/>
      <dgm:t>
        <a:bodyPr/>
        <a:lstStyle/>
        <a:p>
          <a:r>
            <a:rPr lang="en-US" sz="1600" dirty="0" smtClean="0"/>
            <a:t>Listen to beautiful or soothing music.  </a:t>
          </a:r>
          <a:endParaRPr lang="en-US" sz="1600" dirty="0"/>
        </a:p>
      </dgm:t>
    </dgm:pt>
    <dgm:pt modelId="{EFD94F9E-C4CF-46F8-B7F7-A6FAADAB91EA}" type="parTrans" cxnId="{F973055D-8B2C-4E6E-BEAF-BC30543E31A9}">
      <dgm:prSet/>
      <dgm:spPr/>
      <dgm:t>
        <a:bodyPr/>
        <a:lstStyle/>
        <a:p>
          <a:endParaRPr lang="en-US"/>
        </a:p>
      </dgm:t>
    </dgm:pt>
    <dgm:pt modelId="{ECF22509-C4A0-4A58-AA10-E16F4BC119D9}" type="sibTrans" cxnId="{F973055D-8B2C-4E6E-BEAF-BC30543E31A9}">
      <dgm:prSet/>
      <dgm:spPr/>
      <dgm:t>
        <a:bodyPr/>
        <a:lstStyle/>
        <a:p>
          <a:endParaRPr lang="en-US"/>
        </a:p>
      </dgm:t>
    </dgm:pt>
    <dgm:pt modelId="{D381128D-EA87-45FB-89EF-C707D0434249}">
      <dgm:prSet custT="1"/>
      <dgm:spPr/>
      <dgm:t>
        <a:bodyPr/>
        <a:lstStyle/>
        <a:p>
          <a:r>
            <a:rPr lang="en-US" sz="1600" dirty="0" smtClean="0"/>
            <a:t>Put on your favorite lotion/perfume/ cologne.  Boil cinnamon.  Bake.  Light a scented candle.</a:t>
          </a:r>
          <a:endParaRPr lang="en-US" sz="1600" dirty="0"/>
        </a:p>
      </dgm:t>
    </dgm:pt>
    <dgm:pt modelId="{324CE398-F894-43A7-ADE8-0A6FE9796A5B}" type="parTrans" cxnId="{B257F743-5A94-4BF9-AF16-4AA7C149133F}">
      <dgm:prSet/>
      <dgm:spPr/>
      <dgm:t>
        <a:bodyPr/>
        <a:lstStyle/>
        <a:p>
          <a:endParaRPr lang="en-US"/>
        </a:p>
      </dgm:t>
    </dgm:pt>
    <dgm:pt modelId="{7135408A-F8D2-4B4A-8418-FAC2FCBB086E}" type="sibTrans" cxnId="{B257F743-5A94-4BF9-AF16-4AA7C149133F}">
      <dgm:prSet/>
      <dgm:spPr/>
      <dgm:t>
        <a:bodyPr/>
        <a:lstStyle/>
        <a:p>
          <a:endParaRPr lang="en-US"/>
        </a:p>
      </dgm:t>
    </dgm:pt>
    <dgm:pt modelId="{6AF959CD-C026-4455-B6F3-54CA0FDFAA16}">
      <dgm:prSet custT="1"/>
      <dgm:spPr/>
      <dgm:t>
        <a:bodyPr/>
        <a:lstStyle/>
        <a:p>
          <a:r>
            <a:rPr lang="en-US" sz="1600" dirty="0" smtClean="0"/>
            <a:t>Have a good meal.  Have your favorite soothing drink (tea, hot chocolate). </a:t>
          </a:r>
          <a:endParaRPr lang="en-US" sz="1600" dirty="0"/>
        </a:p>
      </dgm:t>
    </dgm:pt>
    <dgm:pt modelId="{8284FBBF-3344-496B-9AB6-A842BAA6F254}" type="parTrans" cxnId="{33802A41-A9D0-46F7-B0C8-B8F4DECDAB20}">
      <dgm:prSet/>
      <dgm:spPr/>
      <dgm:t>
        <a:bodyPr/>
        <a:lstStyle/>
        <a:p>
          <a:endParaRPr lang="en-US"/>
        </a:p>
      </dgm:t>
    </dgm:pt>
    <dgm:pt modelId="{64384B92-9CED-4986-9E69-790F1D5B3BEB}" type="sibTrans" cxnId="{33802A41-A9D0-46F7-B0C8-B8F4DECDAB20}">
      <dgm:prSet/>
      <dgm:spPr/>
      <dgm:t>
        <a:bodyPr/>
        <a:lstStyle/>
        <a:p>
          <a:endParaRPr lang="en-US"/>
        </a:p>
      </dgm:t>
    </dgm:pt>
    <dgm:pt modelId="{0C57732D-DD03-4F0A-98DF-B61DBEFD20D6}">
      <dgm:prSet phldrT="[Text]" custT="1"/>
      <dgm:spPr/>
      <dgm:t>
        <a:bodyPr/>
        <a:lstStyle/>
        <a:p>
          <a:r>
            <a:rPr lang="en-US" sz="1600" dirty="0" smtClean="0"/>
            <a:t>Look at nature around you.  </a:t>
          </a:r>
          <a:endParaRPr lang="en-US" sz="1600" dirty="0"/>
        </a:p>
      </dgm:t>
    </dgm:pt>
    <dgm:pt modelId="{F6477DF3-F1D8-4477-A85A-58643BEA011B}" type="parTrans" cxnId="{A7F31E81-F033-4CC9-BDEC-74D87A1118DE}">
      <dgm:prSet/>
      <dgm:spPr/>
      <dgm:t>
        <a:bodyPr/>
        <a:lstStyle/>
        <a:p>
          <a:endParaRPr lang="en-US"/>
        </a:p>
      </dgm:t>
    </dgm:pt>
    <dgm:pt modelId="{2BFC8AF1-4833-450E-B7FD-F22A3885BDEB}" type="sibTrans" cxnId="{A7F31E81-F033-4CC9-BDEC-74D87A1118DE}">
      <dgm:prSet/>
      <dgm:spPr/>
      <dgm:t>
        <a:bodyPr/>
        <a:lstStyle/>
        <a:p>
          <a:endParaRPr lang="en-US"/>
        </a:p>
      </dgm:t>
    </dgm:pt>
    <dgm:pt modelId="{BFD3F3BF-7F43-4F3D-870F-890AC60B20CB}">
      <dgm:prSet custT="1"/>
      <dgm:spPr/>
      <dgm:t>
        <a:bodyPr/>
        <a:lstStyle/>
        <a:p>
          <a:r>
            <a:rPr lang="en-US" sz="1600" dirty="0" smtClean="0"/>
            <a:t>Pay attention to the sounds of nature (waves, birds, rainfall).  </a:t>
          </a:r>
          <a:endParaRPr lang="en-US" sz="1600" dirty="0"/>
        </a:p>
      </dgm:t>
    </dgm:pt>
    <dgm:pt modelId="{672B20F1-36B6-402E-A8D9-5937577ED434}" type="parTrans" cxnId="{056342FE-AD75-488E-915A-81D0A0CF29A3}">
      <dgm:prSet/>
      <dgm:spPr/>
      <dgm:t>
        <a:bodyPr/>
        <a:lstStyle/>
        <a:p>
          <a:endParaRPr lang="en-US"/>
        </a:p>
      </dgm:t>
    </dgm:pt>
    <dgm:pt modelId="{0BE0303C-19BA-41BC-9CB3-2A3106DACAF2}" type="sibTrans" cxnId="{056342FE-AD75-488E-915A-81D0A0CF29A3}">
      <dgm:prSet/>
      <dgm:spPr/>
      <dgm:t>
        <a:bodyPr/>
        <a:lstStyle/>
        <a:p>
          <a:endParaRPr lang="en-US"/>
        </a:p>
      </dgm:t>
    </dgm:pt>
    <dgm:pt modelId="{97380FAD-DE5A-4287-A6D5-D6B23499F237}">
      <dgm:prSet custT="1"/>
      <dgm:spPr/>
      <dgm:t>
        <a:bodyPr/>
        <a:lstStyle/>
        <a:p>
          <a:r>
            <a:rPr lang="en-US" sz="1600" dirty="0" smtClean="0"/>
            <a:t>Really taste the food you eat. </a:t>
          </a:r>
          <a:endParaRPr lang="en-US" sz="1600" dirty="0"/>
        </a:p>
      </dgm:t>
    </dgm:pt>
    <dgm:pt modelId="{AB35EFEF-3D0D-48B5-867A-2CA42E163BE8}" type="parTrans" cxnId="{65CBC937-4517-4C59-BE51-25A9BBE8CDA1}">
      <dgm:prSet/>
      <dgm:spPr/>
      <dgm:t>
        <a:bodyPr/>
        <a:lstStyle/>
        <a:p>
          <a:endParaRPr lang="en-US"/>
        </a:p>
      </dgm:t>
    </dgm:pt>
    <dgm:pt modelId="{6EB824A5-B6C0-4691-AB6D-9AB700BC4BDD}" type="sibTrans" cxnId="{65CBC937-4517-4C59-BE51-25A9BBE8CDA1}">
      <dgm:prSet/>
      <dgm:spPr/>
      <dgm:t>
        <a:bodyPr/>
        <a:lstStyle/>
        <a:p>
          <a:endParaRPr lang="en-US"/>
        </a:p>
      </dgm:t>
    </dgm:pt>
    <dgm:pt modelId="{02247CEB-C150-4660-86F5-295E340E1840}" type="pres">
      <dgm:prSet presAssocID="{AFA9C32F-D512-444C-B7D5-38C7A0E490C7}" presName="Name0" presStyleCnt="0">
        <dgm:presLayoutVars>
          <dgm:dir/>
          <dgm:animLvl val="lvl"/>
          <dgm:resizeHandles val="exact"/>
        </dgm:presLayoutVars>
      </dgm:prSet>
      <dgm:spPr/>
      <dgm:t>
        <a:bodyPr/>
        <a:lstStyle/>
        <a:p>
          <a:endParaRPr lang="en-US"/>
        </a:p>
      </dgm:t>
    </dgm:pt>
    <dgm:pt modelId="{A9786445-F16D-4634-8DBB-341050F70C8B}" type="pres">
      <dgm:prSet presAssocID="{BA6C6E36-1E17-4BF3-A09E-5242EE9A3FED}" presName="linNode" presStyleCnt="0"/>
      <dgm:spPr/>
      <dgm:t>
        <a:bodyPr/>
        <a:lstStyle/>
        <a:p>
          <a:endParaRPr lang="en-US"/>
        </a:p>
      </dgm:t>
    </dgm:pt>
    <dgm:pt modelId="{0A454BCD-B465-4D54-80A3-F75F97F20317}" type="pres">
      <dgm:prSet presAssocID="{BA6C6E36-1E17-4BF3-A09E-5242EE9A3FED}" presName="parentText" presStyleLbl="node1" presStyleIdx="0" presStyleCnt="5">
        <dgm:presLayoutVars>
          <dgm:chMax val="1"/>
          <dgm:bulletEnabled val="1"/>
        </dgm:presLayoutVars>
      </dgm:prSet>
      <dgm:spPr/>
      <dgm:t>
        <a:bodyPr/>
        <a:lstStyle/>
        <a:p>
          <a:endParaRPr lang="en-US"/>
        </a:p>
      </dgm:t>
    </dgm:pt>
    <dgm:pt modelId="{1891CFAD-4AF2-466C-8D95-EE489E4F252A}" type="pres">
      <dgm:prSet presAssocID="{BA6C6E36-1E17-4BF3-A09E-5242EE9A3FED}" presName="descendantText" presStyleLbl="alignAccFollowNode1" presStyleIdx="0" presStyleCnt="5" custLinFactNeighborX="-2263" custLinFactNeighborY="371">
        <dgm:presLayoutVars>
          <dgm:bulletEnabled val="1"/>
        </dgm:presLayoutVars>
      </dgm:prSet>
      <dgm:spPr/>
      <dgm:t>
        <a:bodyPr/>
        <a:lstStyle/>
        <a:p>
          <a:endParaRPr lang="en-US"/>
        </a:p>
      </dgm:t>
    </dgm:pt>
    <dgm:pt modelId="{7F38EB3B-177A-4464-926A-0E7055AF7037}" type="pres">
      <dgm:prSet presAssocID="{86FC84E5-9DB3-4732-9BF3-965B5FDA6B51}" presName="sp" presStyleCnt="0"/>
      <dgm:spPr/>
      <dgm:t>
        <a:bodyPr/>
        <a:lstStyle/>
        <a:p>
          <a:endParaRPr lang="en-US"/>
        </a:p>
      </dgm:t>
    </dgm:pt>
    <dgm:pt modelId="{AECB075E-B2CE-4BC3-8B6F-429DC1FADF28}" type="pres">
      <dgm:prSet presAssocID="{FDDC0E7A-0114-4BEC-929A-8DFE12B9F012}" presName="linNode" presStyleCnt="0"/>
      <dgm:spPr/>
      <dgm:t>
        <a:bodyPr/>
        <a:lstStyle/>
        <a:p>
          <a:endParaRPr lang="en-US"/>
        </a:p>
      </dgm:t>
    </dgm:pt>
    <dgm:pt modelId="{BFD5CF45-4B88-455F-BF3E-45D7877BE284}" type="pres">
      <dgm:prSet presAssocID="{FDDC0E7A-0114-4BEC-929A-8DFE12B9F012}" presName="parentText" presStyleLbl="node1" presStyleIdx="1" presStyleCnt="5">
        <dgm:presLayoutVars>
          <dgm:chMax val="1"/>
          <dgm:bulletEnabled val="1"/>
        </dgm:presLayoutVars>
      </dgm:prSet>
      <dgm:spPr/>
      <dgm:t>
        <a:bodyPr/>
        <a:lstStyle/>
        <a:p>
          <a:endParaRPr lang="en-US"/>
        </a:p>
      </dgm:t>
    </dgm:pt>
    <dgm:pt modelId="{EC3AB71A-7D72-4D10-BC05-588A33C1A097}" type="pres">
      <dgm:prSet presAssocID="{FDDC0E7A-0114-4BEC-929A-8DFE12B9F012}" presName="descendantText" presStyleLbl="alignAccFollowNode1" presStyleIdx="1" presStyleCnt="5" custLinFactNeighborY="2022">
        <dgm:presLayoutVars>
          <dgm:bulletEnabled val="1"/>
        </dgm:presLayoutVars>
      </dgm:prSet>
      <dgm:spPr/>
      <dgm:t>
        <a:bodyPr/>
        <a:lstStyle/>
        <a:p>
          <a:endParaRPr lang="en-US"/>
        </a:p>
      </dgm:t>
    </dgm:pt>
    <dgm:pt modelId="{523F3E24-59FF-48B6-857C-C8216C47CEB8}" type="pres">
      <dgm:prSet presAssocID="{74654518-CD6A-4B51-945F-F1DC55137C27}" presName="sp" presStyleCnt="0"/>
      <dgm:spPr/>
      <dgm:t>
        <a:bodyPr/>
        <a:lstStyle/>
        <a:p>
          <a:endParaRPr lang="en-US"/>
        </a:p>
      </dgm:t>
    </dgm:pt>
    <dgm:pt modelId="{C8F861BA-80B4-4F52-B9D3-436681C951D3}" type="pres">
      <dgm:prSet presAssocID="{1356EEB5-B4C3-47E4-9CFD-36BFEA3E48DC}" presName="linNode" presStyleCnt="0"/>
      <dgm:spPr/>
      <dgm:t>
        <a:bodyPr/>
        <a:lstStyle/>
        <a:p>
          <a:endParaRPr lang="en-US"/>
        </a:p>
      </dgm:t>
    </dgm:pt>
    <dgm:pt modelId="{A7F7DD56-1C1B-4D84-8919-202305FC7936}" type="pres">
      <dgm:prSet presAssocID="{1356EEB5-B4C3-47E4-9CFD-36BFEA3E48DC}" presName="parentText" presStyleLbl="node1" presStyleIdx="2" presStyleCnt="5">
        <dgm:presLayoutVars>
          <dgm:chMax val="1"/>
          <dgm:bulletEnabled val="1"/>
        </dgm:presLayoutVars>
      </dgm:prSet>
      <dgm:spPr/>
      <dgm:t>
        <a:bodyPr/>
        <a:lstStyle/>
        <a:p>
          <a:endParaRPr lang="en-US"/>
        </a:p>
      </dgm:t>
    </dgm:pt>
    <dgm:pt modelId="{C439A6A8-4B51-431A-9378-0C9104303EAA}" type="pres">
      <dgm:prSet presAssocID="{1356EEB5-B4C3-47E4-9CFD-36BFEA3E48DC}" presName="descendantText" presStyleLbl="alignAccFollowNode1" presStyleIdx="2" presStyleCnt="5">
        <dgm:presLayoutVars>
          <dgm:bulletEnabled val="1"/>
        </dgm:presLayoutVars>
      </dgm:prSet>
      <dgm:spPr/>
      <dgm:t>
        <a:bodyPr/>
        <a:lstStyle/>
        <a:p>
          <a:endParaRPr lang="en-US"/>
        </a:p>
      </dgm:t>
    </dgm:pt>
    <dgm:pt modelId="{F4DC8F27-3532-46A8-99D5-FD2A22E8B1E2}" type="pres">
      <dgm:prSet presAssocID="{F0F77919-9918-4047-9199-DFAC27ACC4B4}" presName="sp" presStyleCnt="0"/>
      <dgm:spPr/>
      <dgm:t>
        <a:bodyPr/>
        <a:lstStyle/>
        <a:p>
          <a:endParaRPr lang="en-US"/>
        </a:p>
      </dgm:t>
    </dgm:pt>
    <dgm:pt modelId="{E5CD8D06-F1E2-4B50-A55F-14850252D5E2}" type="pres">
      <dgm:prSet presAssocID="{19FA3093-B0BB-4F45-9E1F-45E23438B0E8}" presName="linNode" presStyleCnt="0"/>
      <dgm:spPr/>
      <dgm:t>
        <a:bodyPr/>
        <a:lstStyle/>
        <a:p>
          <a:endParaRPr lang="en-US"/>
        </a:p>
      </dgm:t>
    </dgm:pt>
    <dgm:pt modelId="{32111609-99E6-4681-854D-FE797D62E595}" type="pres">
      <dgm:prSet presAssocID="{19FA3093-B0BB-4F45-9E1F-45E23438B0E8}" presName="parentText" presStyleLbl="node1" presStyleIdx="3" presStyleCnt="5">
        <dgm:presLayoutVars>
          <dgm:chMax val="1"/>
          <dgm:bulletEnabled val="1"/>
        </dgm:presLayoutVars>
      </dgm:prSet>
      <dgm:spPr/>
      <dgm:t>
        <a:bodyPr/>
        <a:lstStyle/>
        <a:p>
          <a:endParaRPr lang="en-US"/>
        </a:p>
      </dgm:t>
    </dgm:pt>
    <dgm:pt modelId="{45CE19AC-5940-446B-8006-CD2BC10144E3}" type="pres">
      <dgm:prSet presAssocID="{19FA3093-B0BB-4F45-9E1F-45E23438B0E8}" presName="descendantText" presStyleLbl="alignAccFollowNode1" presStyleIdx="3" presStyleCnt="5" custLinFactNeighborX="309" custLinFactNeighborY="8545">
        <dgm:presLayoutVars>
          <dgm:bulletEnabled val="1"/>
        </dgm:presLayoutVars>
      </dgm:prSet>
      <dgm:spPr/>
      <dgm:t>
        <a:bodyPr/>
        <a:lstStyle/>
        <a:p>
          <a:endParaRPr lang="en-US"/>
        </a:p>
      </dgm:t>
    </dgm:pt>
    <dgm:pt modelId="{3D884D61-491B-4B25-AE04-AD4A8E7563E5}" type="pres">
      <dgm:prSet presAssocID="{A3BAC5E3-E8BB-42C1-8780-B6D45BD429D0}" presName="sp" presStyleCnt="0"/>
      <dgm:spPr/>
      <dgm:t>
        <a:bodyPr/>
        <a:lstStyle/>
        <a:p>
          <a:endParaRPr lang="en-US"/>
        </a:p>
      </dgm:t>
    </dgm:pt>
    <dgm:pt modelId="{DEE39796-4EE7-4E7F-AA96-2D9EC4C9AAFF}" type="pres">
      <dgm:prSet presAssocID="{B640D8E7-88A6-4A97-B060-30EBBEAC1279}" presName="linNode" presStyleCnt="0"/>
      <dgm:spPr/>
      <dgm:t>
        <a:bodyPr/>
        <a:lstStyle/>
        <a:p>
          <a:endParaRPr lang="en-US"/>
        </a:p>
      </dgm:t>
    </dgm:pt>
    <dgm:pt modelId="{C3B612A8-073A-45A4-A7F0-6B44020886ED}" type="pres">
      <dgm:prSet presAssocID="{B640D8E7-88A6-4A97-B060-30EBBEAC1279}" presName="parentText" presStyleLbl="node1" presStyleIdx="4" presStyleCnt="5">
        <dgm:presLayoutVars>
          <dgm:chMax val="1"/>
          <dgm:bulletEnabled val="1"/>
        </dgm:presLayoutVars>
      </dgm:prSet>
      <dgm:spPr/>
      <dgm:t>
        <a:bodyPr/>
        <a:lstStyle/>
        <a:p>
          <a:endParaRPr lang="en-US"/>
        </a:p>
      </dgm:t>
    </dgm:pt>
    <dgm:pt modelId="{83EC806B-5DE3-4205-BB67-1DE29342268A}" type="pres">
      <dgm:prSet presAssocID="{B640D8E7-88A6-4A97-B060-30EBBEAC1279}" presName="descendantText" presStyleLbl="alignAccFollowNode1" presStyleIdx="4" presStyleCnt="5" custLinFactNeighborY="-545">
        <dgm:presLayoutVars>
          <dgm:bulletEnabled val="1"/>
        </dgm:presLayoutVars>
      </dgm:prSet>
      <dgm:spPr/>
      <dgm:t>
        <a:bodyPr/>
        <a:lstStyle/>
        <a:p>
          <a:endParaRPr lang="en-US"/>
        </a:p>
      </dgm:t>
    </dgm:pt>
  </dgm:ptLst>
  <dgm:cxnLst>
    <dgm:cxn modelId="{B62B14B2-6740-469F-9E76-3A01AC80E015}" type="presOf" srcId="{BFD3F3BF-7F43-4F3D-870F-890AC60B20CB}" destId="{EC3AB71A-7D72-4D10-BC05-588A33C1A097}" srcOrd="0" destOrd="1" presId="urn:microsoft.com/office/officeart/2005/8/layout/vList5"/>
    <dgm:cxn modelId="{68CF16DC-7C4C-4479-B4AE-B8549792E54C}" type="presOf" srcId="{BA6C6E36-1E17-4BF3-A09E-5242EE9A3FED}" destId="{0A454BCD-B465-4D54-80A3-F75F97F20317}" srcOrd="0" destOrd="0" presId="urn:microsoft.com/office/officeart/2005/8/layout/vList5"/>
    <dgm:cxn modelId="{B5B494DB-8711-43FE-9ED7-91041D217E62}" type="presOf" srcId="{97380FAD-DE5A-4287-A6D5-D6B23499F237}" destId="{45CE19AC-5940-446B-8006-CD2BC10144E3}" srcOrd="0" destOrd="0" presId="urn:microsoft.com/office/officeart/2005/8/layout/vList5"/>
    <dgm:cxn modelId="{083D4BC1-8B7E-47C4-8A3E-5B171088D394}" type="presOf" srcId="{6AF959CD-C026-4455-B6F3-54CA0FDFAA16}" destId="{45CE19AC-5940-446B-8006-CD2BC10144E3}" srcOrd="0" destOrd="1" presId="urn:microsoft.com/office/officeart/2005/8/layout/vList5"/>
    <dgm:cxn modelId="{44A76498-EBA2-45C9-B941-5E1F73053492}" srcId="{AFA9C32F-D512-444C-B7D5-38C7A0E490C7}" destId="{B640D8E7-88A6-4A97-B060-30EBBEAC1279}" srcOrd="4" destOrd="0" parTransId="{254C3C7B-BF66-40B4-861A-D971FA142725}" sibTransId="{E7D18543-1C47-4B4B-A491-122D2BE8FEE6}"/>
    <dgm:cxn modelId="{C56AF219-5724-4D2D-8279-DC3DA8DDA22C}" type="presOf" srcId="{0C57732D-DD03-4F0A-98DF-B61DBEFD20D6}" destId="{1891CFAD-4AF2-466C-8D95-EE489E4F252A}" srcOrd="0" destOrd="1" presId="urn:microsoft.com/office/officeart/2005/8/layout/vList5"/>
    <dgm:cxn modelId="{33802A41-A9D0-46F7-B0C8-B8F4DECDAB20}" srcId="{19FA3093-B0BB-4F45-9E1F-45E23438B0E8}" destId="{6AF959CD-C026-4455-B6F3-54CA0FDFAA16}" srcOrd="1" destOrd="0" parTransId="{8284FBBF-3344-496B-9AB6-A842BAA6F254}" sibTransId="{64384B92-9CED-4986-9E69-790F1D5B3BEB}"/>
    <dgm:cxn modelId="{32CBD73B-8A1F-4C63-9135-3E1E4BD0FF2B}" srcId="{AFA9C32F-D512-444C-B7D5-38C7A0E490C7}" destId="{19FA3093-B0BB-4F45-9E1F-45E23438B0E8}" srcOrd="3" destOrd="0" parTransId="{02FDE6DB-9C37-4B25-9CC2-AF01FFDF056D}" sibTransId="{A3BAC5E3-E8BB-42C1-8780-B6D45BD429D0}"/>
    <dgm:cxn modelId="{16AFFA7A-BB62-45B5-AA49-F673EB06AACD}" type="presOf" srcId="{19FA3093-B0BB-4F45-9E1F-45E23438B0E8}" destId="{32111609-99E6-4681-854D-FE797D62E595}" srcOrd="0" destOrd="0" presId="urn:microsoft.com/office/officeart/2005/8/layout/vList5"/>
    <dgm:cxn modelId="{F16EC695-0FFD-4774-A371-9E610AC78EC4}" type="presOf" srcId="{55F40F42-9626-445B-B7EA-FAEA41CECB18}" destId="{83EC806B-5DE3-4205-BB67-1DE29342268A}" srcOrd="0" destOrd="0" presId="urn:microsoft.com/office/officeart/2005/8/layout/vList5"/>
    <dgm:cxn modelId="{5F65274B-8D65-4A75-8233-4FE3A3271C69}" srcId="{AFA9C32F-D512-444C-B7D5-38C7A0E490C7}" destId="{FDDC0E7A-0114-4BEC-929A-8DFE12B9F012}" srcOrd="1" destOrd="0" parTransId="{0BAB3C71-1C85-46C7-B6E0-E291584099AA}" sibTransId="{74654518-CD6A-4B51-945F-F1DC55137C27}"/>
    <dgm:cxn modelId="{65CBC937-4517-4C59-BE51-25A9BBE8CDA1}" srcId="{19FA3093-B0BB-4F45-9E1F-45E23438B0E8}" destId="{97380FAD-DE5A-4287-A6D5-D6B23499F237}" srcOrd="0" destOrd="0" parTransId="{AB35EFEF-3D0D-48B5-867A-2CA42E163BE8}" sibTransId="{6EB824A5-B6C0-4691-AB6D-9AB700BC4BDD}"/>
    <dgm:cxn modelId="{F973055D-8B2C-4E6E-BEAF-BC30543E31A9}" srcId="{FDDC0E7A-0114-4BEC-929A-8DFE12B9F012}" destId="{72A1AA1D-E2AA-42DF-A9A5-43B9781E8A7B}" srcOrd="0" destOrd="0" parTransId="{EFD94F9E-C4CF-46F8-B7F7-A6FAADAB91EA}" sibTransId="{ECF22509-C4A0-4A58-AA10-E16F4BC119D9}"/>
    <dgm:cxn modelId="{8091E0A1-01F6-4BBB-A85E-C72DBB68502B}" type="presOf" srcId="{2B467FB4-B6E1-43AA-9756-75B8846379AA}" destId="{1891CFAD-4AF2-466C-8D95-EE489E4F252A}" srcOrd="0" destOrd="0" presId="urn:microsoft.com/office/officeart/2005/8/layout/vList5"/>
    <dgm:cxn modelId="{B257F743-5A94-4BF9-AF16-4AA7C149133F}" srcId="{1356EEB5-B4C3-47E4-9CFD-36BFEA3E48DC}" destId="{D381128D-EA87-45FB-89EF-C707D0434249}" srcOrd="0" destOrd="0" parTransId="{324CE398-F894-43A7-ADE8-0A6FE9796A5B}" sibTransId="{7135408A-F8D2-4B4A-8418-FAC2FCBB086E}"/>
    <dgm:cxn modelId="{A7F31E81-F033-4CC9-BDEC-74D87A1118DE}" srcId="{BA6C6E36-1E17-4BF3-A09E-5242EE9A3FED}" destId="{0C57732D-DD03-4F0A-98DF-B61DBEFD20D6}" srcOrd="1" destOrd="0" parTransId="{F6477DF3-F1D8-4477-A85A-58643BEA011B}" sibTransId="{2BFC8AF1-4833-450E-B7FD-F22A3885BDEB}"/>
    <dgm:cxn modelId="{B487A11E-A4B1-42DB-89ED-C4A6E262362E}" srcId="{BA6C6E36-1E17-4BF3-A09E-5242EE9A3FED}" destId="{2B467FB4-B6E1-43AA-9756-75B8846379AA}" srcOrd="0" destOrd="0" parTransId="{071E277A-7731-48EB-894E-95CD4F16F968}" sibTransId="{816CB871-BB82-44E9-AD1F-088B0167C0E4}"/>
    <dgm:cxn modelId="{AE3D36A3-F1CA-43B1-B137-C144E9C452B6}" type="presOf" srcId="{72A1AA1D-E2AA-42DF-A9A5-43B9781E8A7B}" destId="{EC3AB71A-7D72-4D10-BC05-588A33C1A097}" srcOrd="0" destOrd="0" presId="urn:microsoft.com/office/officeart/2005/8/layout/vList5"/>
    <dgm:cxn modelId="{A3DCF77B-5095-4AD3-8D68-3FF95CF944DE}" srcId="{B640D8E7-88A6-4A97-B060-30EBBEAC1279}" destId="{55F40F42-9626-445B-B7EA-FAEA41CECB18}" srcOrd="0" destOrd="0" parTransId="{91CE5A1E-C56A-4CE2-9316-BBA1F119A4E3}" sibTransId="{DA4A6149-0F38-4E4C-9761-8C7B5DE27CE2}"/>
    <dgm:cxn modelId="{056342FE-AD75-488E-915A-81D0A0CF29A3}" srcId="{FDDC0E7A-0114-4BEC-929A-8DFE12B9F012}" destId="{BFD3F3BF-7F43-4F3D-870F-890AC60B20CB}" srcOrd="1" destOrd="0" parTransId="{672B20F1-36B6-402E-A8D9-5937577ED434}" sibTransId="{0BE0303C-19BA-41BC-9CB3-2A3106DACAF2}"/>
    <dgm:cxn modelId="{1FFF9E49-42B3-47A2-8D55-CE10E6B74D2B}" srcId="{AFA9C32F-D512-444C-B7D5-38C7A0E490C7}" destId="{1356EEB5-B4C3-47E4-9CFD-36BFEA3E48DC}" srcOrd="2" destOrd="0" parTransId="{8E194AB5-696C-40E8-98FB-3C80DA73A445}" sibTransId="{F0F77919-9918-4047-9199-DFAC27ACC4B4}"/>
    <dgm:cxn modelId="{E0B5291C-592A-4D74-8F23-51DD70C40027}" type="presOf" srcId="{1356EEB5-B4C3-47E4-9CFD-36BFEA3E48DC}" destId="{A7F7DD56-1C1B-4D84-8919-202305FC7936}" srcOrd="0" destOrd="0" presId="urn:microsoft.com/office/officeart/2005/8/layout/vList5"/>
    <dgm:cxn modelId="{767C479F-77EE-461F-95BC-E5BE4B64AC58}" type="presOf" srcId="{B640D8E7-88A6-4A97-B060-30EBBEAC1279}" destId="{C3B612A8-073A-45A4-A7F0-6B44020886ED}" srcOrd="0" destOrd="0" presId="urn:microsoft.com/office/officeart/2005/8/layout/vList5"/>
    <dgm:cxn modelId="{34788610-9962-403A-8843-C3602E2066C7}" type="presOf" srcId="{FDDC0E7A-0114-4BEC-929A-8DFE12B9F012}" destId="{BFD5CF45-4B88-455F-BF3E-45D7877BE284}" srcOrd="0" destOrd="0" presId="urn:microsoft.com/office/officeart/2005/8/layout/vList5"/>
    <dgm:cxn modelId="{9E82D4D3-E239-4B68-A05A-799F91CFBE66}" srcId="{AFA9C32F-D512-444C-B7D5-38C7A0E490C7}" destId="{BA6C6E36-1E17-4BF3-A09E-5242EE9A3FED}" srcOrd="0" destOrd="0" parTransId="{E4B79D5B-360D-43B8-999B-592740E9620D}" sibTransId="{86FC84E5-9DB3-4732-9BF3-965B5FDA6B51}"/>
    <dgm:cxn modelId="{2F052589-8870-4ED6-B535-0A9454707EFE}" type="presOf" srcId="{D381128D-EA87-45FB-89EF-C707D0434249}" destId="{C439A6A8-4B51-431A-9378-0C9104303EAA}" srcOrd="0" destOrd="0" presId="urn:microsoft.com/office/officeart/2005/8/layout/vList5"/>
    <dgm:cxn modelId="{E979006C-9CEF-4714-8A0D-766DBDD75B68}" type="presOf" srcId="{AFA9C32F-D512-444C-B7D5-38C7A0E490C7}" destId="{02247CEB-C150-4660-86F5-295E340E1840}" srcOrd="0" destOrd="0" presId="urn:microsoft.com/office/officeart/2005/8/layout/vList5"/>
    <dgm:cxn modelId="{C7B274F0-325C-4E44-9A84-A03B05336845}" type="presParOf" srcId="{02247CEB-C150-4660-86F5-295E340E1840}" destId="{A9786445-F16D-4634-8DBB-341050F70C8B}" srcOrd="0" destOrd="0" presId="urn:microsoft.com/office/officeart/2005/8/layout/vList5"/>
    <dgm:cxn modelId="{36947DA0-8FEA-43C1-8E24-D1DEB4A8B81D}" type="presParOf" srcId="{A9786445-F16D-4634-8DBB-341050F70C8B}" destId="{0A454BCD-B465-4D54-80A3-F75F97F20317}" srcOrd="0" destOrd="0" presId="urn:microsoft.com/office/officeart/2005/8/layout/vList5"/>
    <dgm:cxn modelId="{698672BC-D9BD-4409-A55B-A5DF937FA5BD}" type="presParOf" srcId="{A9786445-F16D-4634-8DBB-341050F70C8B}" destId="{1891CFAD-4AF2-466C-8D95-EE489E4F252A}" srcOrd="1" destOrd="0" presId="urn:microsoft.com/office/officeart/2005/8/layout/vList5"/>
    <dgm:cxn modelId="{1560EE38-BB54-44D9-8FD7-78AD735C75DE}" type="presParOf" srcId="{02247CEB-C150-4660-86F5-295E340E1840}" destId="{7F38EB3B-177A-4464-926A-0E7055AF7037}" srcOrd="1" destOrd="0" presId="urn:microsoft.com/office/officeart/2005/8/layout/vList5"/>
    <dgm:cxn modelId="{18267879-B4A2-4B08-BDAA-2C70B529AEC8}" type="presParOf" srcId="{02247CEB-C150-4660-86F5-295E340E1840}" destId="{AECB075E-B2CE-4BC3-8B6F-429DC1FADF28}" srcOrd="2" destOrd="0" presId="urn:microsoft.com/office/officeart/2005/8/layout/vList5"/>
    <dgm:cxn modelId="{492882EF-F9E3-4C37-8E3F-E00F124F82F6}" type="presParOf" srcId="{AECB075E-B2CE-4BC3-8B6F-429DC1FADF28}" destId="{BFD5CF45-4B88-455F-BF3E-45D7877BE284}" srcOrd="0" destOrd="0" presId="urn:microsoft.com/office/officeart/2005/8/layout/vList5"/>
    <dgm:cxn modelId="{8F2C8439-41B0-46AB-ABE5-8ACE8070BA43}" type="presParOf" srcId="{AECB075E-B2CE-4BC3-8B6F-429DC1FADF28}" destId="{EC3AB71A-7D72-4D10-BC05-588A33C1A097}" srcOrd="1" destOrd="0" presId="urn:microsoft.com/office/officeart/2005/8/layout/vList5"/>
    <dgm:cxn modelId="{1113859C-9CCD-4A02-A727-D38CB2C7F2D6}" type="presParOf" srcId="{02247CEB-C150-4660-86F5-295E340E1840}" destId="{523F3E24-59FF-48B6-857C-C8216C47CEB8}" srcOrd="3" destOrd="0" presId="urn:microsoft.com/office/officeart/2005/8/layout/vList5"/>
    <dgm:cxn modelId="{835CF761-F3C3-436D-91E5-6E26C23724BC}" type="presParOf" srcId="{02247CEB-C150-4660-86F5-295E340E1840}" destId="{C8F861BA-80B4-4F52-B9D3-436681C951D3}" srcOrd="4" destOrd="0" presId="urn:microsoft.com/office/officeart/2005/8/layout/vList5"/>
    <dgm:cxn modelId="{2D032D9A-D86F-4E61-942B-3EACC65829AA}" type="presParOf" srcId="{C8F861BA-80B4-4F52-B9D3-436681C951D3}" destId="{A7F7DD56-1C1B-4D84-8919-202305FC7936}" srcOrd="0" destOrd="0" presId="urn:microsoft.com/office/officeart/2005/8/layout/vList5"/>
    <dgm:cxn modelId="{EEA25152-DDAC-4DCE-BC8F-F1BF503B0972}" type="presParOf" srcId="{C8F861BA-80B4-4F52-B9D3-436681C951D3}" destId="{C439A6A8-4B51-431A-9378-0C9104303EAA}" srcOrd="1" destOrd="0" presId="urn:microsoft.com/office/officeart/2005/8/layout/vList5"/>
    <dgm:cxn modelId="{F1093E4F-3529-4E51-A1C5-5E594FA226D6}" type="presParOf" srcId="{02247CEB-C150-4660-86F5-295E340E1840}" destId="{F4DC8F27-3532-46A8-99D5-FD2A22E8B1E2}" srcOrd="5" destOrd="0" presId="urn:microsoft.com/office/officeart/2005/8/layout/vList5"/>
    <dgm:cxn modelId="{FCA59A44-96A5-4804-8229-97EBD719A07C}" type="presParOf" srcId="{02247CEB-C150-4660-86F5-295E340E1840}" destId="{E5CD8D06-F1E2-4B50-A55F-14850252D5E2}" srcOrd="6" destOrd="0" presId="urn:microsoft.com/office/officeart/2005/8/layout/vList5"/>
    <dgm:cxn modelId="{4FF6DF5A-21E2-4251-92B3-0E902B2E60E3}" type="presParOf" srcId="{E5CD8D06-F1E2-4B50-A55F-14850252D5E2}" destId="{32111609-99E6-4681-854D-FE797D62E595}" srcOrd="0" destOrd="0" presId="urn:microsoft.com/office/officeart/2005/8/layout/vList5"/>
    <dgm:cxn modelId="{4FDAD22C-CF30-48DA-B737-2BD8A19FBC62}" type="presParOf" srcId="{E5CD8D06-F1E2-4B50-A55F-14850252D5E2}" destId="{45CE19AC-5940-446B-8006-CD2BC10144E3}" srcOrd="1" destOrd="0" presId="urn:microsoft.com/office/officeart/2005/8/layout/vList5"/>
    <dgm:cxn modelId="{077D4FB9-A8AE-4089-A249-60DBB390476C}" type="presParOf" srcId="{02247CEB-C150-4660-86F5-295E340E1840}" destId="{3D884D61-491B-4B25-AE04-AD4A8E7563E5}" srcOrd="7" destOrd="0" presId="urn:microsoft.com/office/officeart/2005/8/layout/vList5"/>
    <dgm:cxn modelId="{6C3E6D4E-A1AA-4C37-8291-F07605C259BC}" type="presParOf" srcId="{02247CEB-C150-4660-86F5-295E340E1840}" destId="{DEE39796-4EE7-4E7F-AA96-2D9EC4C9AAFF}" srcOrd="8" destOrd="0" presId="urn:microsoft.com/office/officeart/2005/8/layout/vList5"/>
    <dgm:cxn modelId="{7CF7051A-DCE9-4BBA-9578-D83BAF96047E}" type="presParOf" srcId="{DEE39796-4EE7-4E7F-AA96-2D9EC4C9AAFF}" destId="{C3B612A8-073A-45A4-A7F0-6B44020886ED}" srcOrd="0" destOrd="0" presId="urn:microsoft.com/office/officeart/2005/8/layout/vList5"/>
    <dgm:cxn modelId="{8E1F7BFF-BA67-497D-97F1-023CB01CAABC}" type="presParOf" srcId="{DEE39796-4EE7-4E7F-AA96-2D9EC4C9AAFF}" destId="{83EC806B-5DE3-4205-BB67-1DE29342268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295A954-A42B-451D-818F-C406EC4464FE}" type="doc">
      <dgm:prSet loTypeId="urn:microsoft.com/office/officeart/2005/8/layout/vProcess5" loCatId="process" qsTypeId="urn:microsoft.com/office/officeart/2005/8/quickstyle/simple5" qsCatId="simple" csTypeId="urn:microsoft.com/office/officeart/2005/8/colors/colorful4" csCatId="colorful" phldr="1"/>
      <dgm:spPr/>
      <dgm:t>
        <a:bodyPr/>
        <a:lstStyle/>
        <a:p>
          <a:endParaRPr lang="en-US"/>
        </a:p>
      </dgm:t>
    </dgm:pt>
    <dgm:pt modelId="{A3A0F98F-4808-422E-913A-20B5287AC40B}">
      <dgm:prSet phldrT="[Text]"/>
      <dgm:spPr/>
      <dgm:t>
        <a:bodyPr/>
        <a:lstStyle/>
        <a:p>
          <a:r>
            <a:rPr lang="en-US" dirty="0" smtClean="0"/>
            <a:t>Reduce</a:t>
          </a:r>
          <a:endParaRPr lang="en-US" dirty="0"/>
        </a:p>
      </dgm:t>
    </dgm:pt>
    <dgm:pt modelId="{9AB77A1D-2030-4BBA-86FC-891BCAFD08FF}" type="parTrans" cxnId="{92825C92-13B8-418C-A546-B0C5015AA693}">
      <dgm:prSet/>
      <dgm:spPr/>
      <dgm:t>
        <a:bodyPr/>
        <a:lstStyle/>
        <a:p>
          <a:endParaRPr lang="en-US"/>
        </a:p>
      </dgm:t>
    </dgm:pt>
    <dgm:pt modelId="{96786490-7ADB-4628-9A4A-F8AADD272645}" type="sibTrans" cxnId="{92825C92-13B8-418C-A546-B0C5015AA693}">
      <dgm:prSet/>
      <dgm:spPr/>
      <dgm:t>
        <a:bodyPr/>
        <a:lstStyle/>
        <a:p>
          <a:endParaRPr lang="en-US"/>
        </a:p>
      </dgm:t>
    </dgm:pt>
    <dgm:pt modelId="{7699A343-AE31-40A5-A183-811721469235}">
      <dgm:prSet phldrT="[Text]"/>
      <dgm:spPr/>
      <dgm:t>
        <a:bodyPr/>
        <a:lstStyle/>
        <a:p>
          <a:r>
            <a:rPr lang="en-US" dirty="0" smtClean="0"/>
            <a:t>Remove</a:t>
          </a:r>
          <a:endParaRPr lang="en-US" dirty="0"/>
        </a:p>
      </dgm:t>
    </dgm:pt>
    <dgm:pt modelId="{6BFD4004-7ECE-4E14-9568-ED1233467AB0}" type="parTrans" cxnId="{F7AED6B6-722F-43DA-AD1F-17FD9982D742}">
      <dgm:prSet/>
      <dgm:spPr/>
      <dgm:t>
        <a:bodyPr/>
        <a:lstStyle/>
        <a:p>
          <a:endParaRPr lang="en-US"/>
        </a:p>
      </dgm:t>
    </dgm:pt>
    <dgm:pt modelId="{C3B779A4-AE13-4AF8-8130-51D18DAD3C37}" type="sibTrans" cxnId="{F7AED6B6-722F-43DA-AD1F-17FD9982D742}">
      <dgm:prSet/>
      <dgm:spPr/>
      <dgm:t>
        <a:bodyPr/>
        <a:lstStyle/>
        <a:p>
          <a:endParaRPr lang="en-US"/>
        </a:p>
      </dgm:t>
    </dgm:pt>
    <dgm:pt modelId="{C667FD72-0AE3-4CCD-B9E8-77CF7A0E2441}">
      <dgm:prSet phldrT="[Text]"/>
      <dgm:spPr/>
      <dgm:t>
        <a:bodyPr/>
        <a:lstStyle/>
        <a:p>
          <a:r>
            <a:rPr lang="en-US" dirty="0" smtClean="0"/>
            <a:t>Relax</a:t>
          </a:r>
        </a:p>
      </dgm:t>
    </dgm:pt>
    <dgm:pt modelId="{D6E06F67-6023-4DAE-AC40-7096CADD9363}" type="parTrans" cxnId="{A1763B4E-85B9-49E2-9146-BD3B1CB27552}">
      <dgm:prSet/>
      <dgm:spPr/>
      <dgm:t>
        <a:bodyPr/>
        <a:lstStyle/>
        <a:p>
          <a:endParaRPr lang="en-US"/>
        </a:p>
      </dgm:t>
    </dgm:pt>
    <dgm:pt modelId="{252A54A7-7B0F-4147-BE1F-F82C6CEFA234}" type="sibTrans" cxnId="{A1763B4E-85B9-49E2-9146-BD3B1CB27552}">
      <dgm:prSet/>
      <dgm:spPr/>
      <dgm:t>
        <a:bodyPr/>
        <a:lstStyle/>
        <a:p>
          <a:endParaRPr lang="en-US"/>
        </a:p>
      </dgm:t>
    </dgm:pt>
    <dgm:pt modelId="{5CB88400-0B63-41BD-9508-0575DF583A9F}" type="pres">
      <dgm:prSet presAssocID="{C295A954-A42B-451D-818F-C406EC4464FE}" presName="outerComposite" presStyleCnt="0">
        <dgm:presLayoutVars>
          <dgm:chMax val="5"/>
          <dgm:dir/>
          <dgm:resizeHandles val="exact"/>
        </dgm:presLayoutVars>
      </dgm:prSet>
      <dgm:spPr/>
      <dgm:t>
        <a:bodyPr/>
        <a:lstStyle/>
        <a:p>
          <a:endParaRPr lang="en-US"/>
        </a:p>
      </dgm:t>
    </dgm:pt>
    <dgm:pt modelId="{ECF4964F-0989-4332-B715-8E647C165323}" type="pres">
      <dgm:prSet presAssocID="{C295A954-A42B-451D-818F-C406EC4464FE}" presName="dummyMaxCanvas" presStyleCnt="0">
        <dgm:presLayoutVars/>
      </dgm:prSet>
      <dgm:spPr/>
    </dgm:pt>
    <dgm:pt modelId="{A6160341-82B8-4DBE-8FED-C20510F7B4D3}" type="pres">
      <dgm:prSet presAssocID="{C295A954-A42B-451D-818F-C406EC4464FE}" presName="ThreeNodes_1" presStyleLbl="node1" presStyleIdx="0" presStyleCnt="3">
        <dgm:presLayoutVars>
          <dgm:bulletEnabled val="1"/>
        </dgm:presLayoutVars>
      </dgm:prSet>
      <dgm:spPr/>
      <dgm:t>
        <a:bodyPr/>
        <a:lstStyle/>
        <a:p>
          <a:endParaRPr lang="en-US"/>
        </a:p>
      </dgm:t>
    </dgm:pt>
    <dgm:pt modelId="{AF2A565A-FD59-4FF6-9172-09AAB9285D8D}" type="pres">
      <dgm:prSet presAssocID="{C295A954-A42B-451D-818F-C406EC4464FE}" presName="ThreeNodes_2" presStyleLbl="node1" presStyleIdx="1" presStyleCnt="3">
        <dgm:presLayoutVars>
          <dgm:bulletEnabled val="1"/>
        </dgm:presLayoutVars>
      </dgm:prSet>
      <dgm:spPr/>
      <dgm:t>
        <a:bodyPr/>
        <a:lstStyle/>
        <a:p>
          <a:endParaRPr lang="en-US"/>
        </a:p>
      </dgm:t>
    </dgm:pt>
    <dgm:pt modelId="{D869DB0F-D134-4552-BF94-82145C5FD96D}" type="pres">
      <dgm:prSet presAssocID="{C295A954-A42B-451D-818F-C406EC4464FE}" presName="ThreeNodes_3" presStyleLbl="node1" presStyleIdx="2" presStyleCnt="3">
        <dgm:presLayoutVars>
          <dgm:bulletEnabled val="1"/>
        </dgm:presLayoutVars>
      </dgm:prSet>
      <dgm:spPr/>
      <dgm:t>
        <a:bodyPr/>
        <a:lstStyle/>
        <a:p>
          <a:endParaRPr lang="en-US"/>
        </a:p>
      </dgm:t>
    </dgm:pt>
    <dgm:pt modelId="{9AFA345C-743A-48EC-AA16-9DD5A7210A1E}" type="pres">
      <dgm:prSet presAssocID="{C295A954-A42B-451D-818F-C406EC4464FE}" presName="ThreeConn_1-2" presStyleLbl="fgAccFollowNode1" presStyleIdx="0" presStyleCnt="2">
        <dgm:presLayoutVars>
          <dgm:bulletEnabled val="1"/>
        </dgm:presLayoutVars>
      </dgm:prSet>
      <dgm:spPr/>
      <dgm:t>
        <a:bodyPr/>
        <a:lstStyle/>
        <a:p>
          <a:endParaRPr lang="en-US"/>
        </a:p>
      </dgm:t>
    </dgm:pt>
    <dgm:pt modelId="{41B7A459-F0E8-41FD-8272-4473D44A830B}" type="pres">
      <dgm:prSet presAssocID="{C295A954-A42B-451D-818F-C406EC4464FE}" presName="ThreeConn_2-3" presStyleLbl="fgAccFollowNode1" presStyleIdx="1" presStyleCnt="2">
        <dgm:presLayoutVars>
          <dgm:bulletEnabled val="1"/>
        </dgm:presLayoutVars>
      </dgm:prSet>
      <dgm:spPr/>
      <dgm:t>
        <a:bodyPr/>
        <a:lstStyle/>
        <a:p>
          <a:endParaRPr lang="en-US"/>
        </a:p>
      </dgm:t>
    </dgm:pt>
    <dgm:pt modelId="{E339CC37-A400-4ADE-8250-81BC73F908F4}" type="pres">
      <dgm:prSet presAssocID="{C295A954-A42B-451D-818F-C406EC4464FE}" presName="ThreeNodes_1_text" presStyleLbl="node1" presStyleIdx="2" presStyleCnt="3">
        <dgm:presLayoutVars>
          <dgm:bulletEnabled val="1"/>
        </dgm:presLayoutVars>
      </dgm:prSet>
      <dgm:spPr/>
      <dgm:t>
        <a:bodyPr/>
        <a:lstStyle/>
        <a:p>
          <a:endParaRPr lang="en-US"/>
        </a:p>
      </dgm:t>
    </dgm:pt>
    <dgm:pt modelId="{655B6A2B-3FF4-418F-AA29-70722E69F95A}" type="pres">
      <dgm:prSet presAssocID="{C295A954-A42B-451D-818F-C406EC4464FE}" presName="ThreeNodes_2_text" presStyleLbl="node1" presStyleIdx="2" presStyleCnt="3">
        <dgm:presLayoutVars>
          <dgm:bulletEnabled val="1"/>
        </dgm:presLayoutVars>
      </dgm:prSet>
      <dgm:spPr/>
      <dgm:t>
        <a:bodyPr/>
        <a:lstStyle/>
        <a:p>
          <a:endParaRPr lang="en-US"/>
        </a:p>
      </dgm:t>
    </dgm:pt>
    <dgm:pt modelId="{A8E47026-2B64-4A8F-A3CE-0783793FF1DE}" type="pres">
      <dgm:prSet presAssocID="{C295A954-A42B-451D-818F-C406EC4464FE}" presName="ThreeNodes_3_text" presStyleLbl="node1" presStyleIdx="2" presStyleCnt="3">
        <dgm:presLayoutVars>
          <dgm:bulletEnabled val="1"/>
        </dgm:presLayoutVars>
      </dgm:prSet>
      <dgm:spPr/>
      <dgm:t>
        <a:bodyPr/>
        <a:lstStyle/>
        <a:p>
          <a:endParaRPr lang="en-US"/>
        </a:p>
      </dgm:t>
    </dgm:pt>
  </dgm:ptLst>
  <dgm:cxnLst>
    <dgm:cxn modelId="{179053A1-11CF-44BE-AABF-1CD7C61B43D8}" type="presOf" srcId="{C3B779A4-AE13-4AF8-8130-51D18DAD3C37}" destId="{41B7A459-F0E8-41FD-8272-4473D44A830B}" srcOrd="0" destOrd="0" presId="urn:microsoft.com/office/officeart/2005/8/layout/vProcess5"/>
    <dgm:cxn modelId="{92825C92-13B8-418C-A546-B0C5015AA693}" srcId="{C295A954-A42B-451D-818F-C406EC4464FE}" destId="{A3A0F98F-4808-422E-913A-20B5287AC40B}" srcOrd="0" destOrd="0" parTransId="{9AB77A1D-2030-4BBA-86FC-891BCAFD08FF}" sibTransId="{96786490-7ADB-4628-9A4A-F8AADD272645}"/>
    <dgm:cxn modelId="{A1763B4E-85B9-49E2-9146-BD3B1CB27552}" srcId="{C295A954-A42B-451D-818F-C406EC4464FE}" destId="{C667FD72-0AE3-4CCD-B9E8-77CF7A0E2441}" srcOrd="2" destOrd="0" parTransId="{D6E06F67-6023-4DAE-AC40-7096CADD9363}" sibTransId="{252A54A7-7B0F-4147-BE1F-F82C6CEFA234}"/>
    <dgm:cxn modelId="{B6F34928-2D7C-4038-9EB3-0FE5274B0B40}" type="presOf" srcId="{A3A0F98F-4808-422E-913A-20B5287AC40B}" destId="{A6160341-82B8-4DBE-8FED-C20510F7B4D3}" srcOrd="0" destOrd="0" presId="urn:microsoft.com/office/officeart/2005/8/layout/vProcess5"/>
    <dgm:cxn modelId="{85CBEE35-6296-4DAD-8E85-972A6B189EC8}" type="presOf" srcId="{C667FD72-0AE3-4CCD-B9E8-77CF7A0E2441}" destId="{A8E47026-2B64-4A8F-A3CE-0783793FF1DE}" srcOrd="1" destOrd="0" presId="urn:microsoft.com/office/officeart/2005/8/layout/vProcess5"/>
    <dgm:cxn modelId="{BF906083-787B-474E-8065-46EFB28ADB5E}" type="presOf" srcId="{C667FD72-0AE3-4CCD-B9E8-77CF7A0E2441}" destId="{D869DB0F-D134-4552-BF94-82145C5FD96D}" srcOrd="0" destOrd="0" presId="urn:microsoft.com/office/officeart/2005/8/layout/vProcess5"/>
    <dgm:cxn modelId="{4E1AE912-7ACA-414D-B44E-5B9D0D7A93D2}" type="presOf" srcId="{7699A343-AE31-40A5-A183-811721469235}" destId="{AF2A565A-FD59-4FF6-9172-09AAB9285D8D}" srcOrd="0" destOrd="0" presId="urn:microsoft.com/office/officeart/2005/8/layout/vProcess5"/>
    <dgm:cxn modelId="{5CE5DF1E-9ED9-4239-9F0A-40EEB717F469}" type="presOf" srcId="{7699A343-AE31-40A5-A183-811721469235}" destId="{655B6A2B-3FF4-418F-AA29-70722E69F95A}" srcOrd="1" destOrd="0" presId="urn:microsoft.com/office/officeart/2005/8/layout/vProcess5"/>
    <dgm:cxn modelId="{F7AED6B6-722F-43DA-AD1F-17FD9982D742}" srcId="{C295A954-A42B-451D-818F-C406EC4464FE}" destId="{7699A343-AE31-40A5-A183-811721469235}" srcOrd="1" destOrd="0" parTransId="{6BFD4004-7ECE-4E14-9568-ED1233467AB0}" sibTransId="{C3B779A4-AE13-4AF8-8130-51D18DAD3C37}"/>
    <dgm:cxn modelId="{FFAF9EAF-C924-4899-B1FE-DC28335FC7A5}" type="presOf" srcId="{C295A954-A42B-451D-818F-C406EC4464FE}" destId="{5CB88400-0B63-41BD-9508-0575DF583A9F}" srcOrd="0" destOrd="0" presId="urn:microsoft.com/office/officeart/2005/8/layout/vProcess5"/>
    <dgm:cxn modelId="{C1195E48-9F53-4427-810E-9F82C2CCCD64}" type="presOf" srcId="{96786490-7ADB-4628-9A4A-F8AADD272645}" destId="{9AFA345C-743A-48EC-AA16-9DD5A7210A1E}" srcOrd="0" destOrd="0" presId="urn:microsoft.com/office/officeart/2005/8/layout/vProcess5"/>
    <dgm:cxn modelId="{E361F0B1-FE1B-4ED4-8F4E-316C7F6BAEC0}" type="presOf" srcId="{A3A0F98F-4808-422E-913A-20B5287AC40B}" destId="{E339CC37-A400-4ADE-8250-81BC73F908F4}" srcOrd="1" destOrd="0" presId="urn:microsoft.com/office/officeart/2005/8/layout/vProcess5"/>
    <dgm:cxn modelId="{382DA83C-0295-49CE-ADFE-4E6B757154E7}" type="presParOf" srcId="{5CB88400-0B63-41BD-9508-0575DF583A9F}" destId="{ECF4964F-0989-4332-B715-8E647C165323}" srcOrd="0" destOrd="0" presId="urn:microsoft.com/office/officeart/2005/8/layout/vProcess5"/>
    <dgm:cxn modelId="{CC998D5A-D199-4082-907B-81F52BCBFE5C}" type="presParOf" srcId="{5CB88400-0B63-41BD-9508-0575DF583A9F}" destId="{A6160341-82B8-4DBE-8FED-C20510F7B4D3}" srcOrd="1" destOrd="0" presId="urn:microsoft.com/office/officeart/2005/8/layout/vProcess5"/>
    <dgm:cxn modelId="{43019F7A-CFEE-47E2-8CF9-3351878E4DBD}" type="presParOf" srcId="{5CB88400-0B63-41BD-9508-0575DF583A9F}" destId="{AF2A565A-FD59-4FF6-9172-09AAB9285D8D}" srcOrd="2" destOrd="0" presId="urn:microsoft.com/office/officeart/2005/8/layout/vProcess5"/>
    <dgm:cxn modelId="{318F5EF6-DFF8-431B-B06C-67D20D944F73}" type="presParOf" srcId="{5CB88400-0B63-41BD-9508-0575DF583A9F}" destId="{D869DB0F-D134-4552-BF94-82145C5FD96D}" srcOrd="3" destOrd="0" presId="urn:microsoft.com/office/officeart/2005/8/layout/vProcess5"/>
    <dgm:cxn modelId="{9D028190-26AF-479F-BA68-88DA7AFEABB8}" type="presParOf" srcId="{5CB88400-0B63-41BD-9508-0575DF583A9F}" destId="{9AFA345C-743A-48EC-AA16-9DD5A7210A1E}" srcOrd="4" destOrd="0" presId="urn:microsoft.com/office/officeart/2005/8/layout/vProcess5"/>
    <dgm:cxn modelId="{59246FBF-F403-4834-AC67-A68487802F9C}" type="presParOf" srcId="{5CB88400-0B63-41BD-9508-0575DF583A9F}" destId="{41B7A459-F0E8-41FD-8272-4473D44A830B}" srcOrd="5" destOrd="0" presId="urn:microsoft.com/office/officeart/2005/8/layout/vProcess5"/>
    <dgm:cxn modelId="{EA73D9CD-BDD0-42C3-AA46-F0A74CE40409}" type="presParOf" srcId="{5CB88400-0B63-41BD-9508-0575DF583A9F}" destId="{E339CC37-A400-4ADE-8250-81BC73F908F4}" srcOrd="6" destOrd="0" presId="urn:microsoft.com/office/officeart/2005/8/layout/vProcess5"/>
    <dgm:cxn modelId="{7F6FB1F2-3F06-42CE-B23B-1BCABE55CA9B}" type="presParOf" srcId="{5CB88400-0B63-41BD-9508-0575DF583A9F}" destId="{655B6A2B-3FF4-418F-AA29-70722E69F95A}" srcOrd="7" destOrd="0" presId="urn:microsoft.com/office/officeart/2005/8/layout/vProcess5"/>
    <dgm:cxn modelId="{3DF72AB2-13DF-49EE-8132-20CE8BA54699}" type="presParOf" srcId="{5CB88400-0B63-41BD-9508-0575DF583A9F}" destId="{A8E47026-2B64-4A8F-A3CE-0783793FF1DE}"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9BF1E8-E64A-4D5A-8DF3-463268C6AF40}" type="doc">
      <dgm:prSet loTypeId="urn:microsoft.com/office/officeart/2005/8/layout/arrow2" loCatId="process" qsTypeId="urn:microsoft.com/office/officeart/2005/8/quickstyle/simple5" qsCatId="simple" csTypeId="urn:microsoft.com/office/officeart/2005/8/colors/accent2_4" csCatId="accent2" phldr="1"/>
      <dgm:spPr/>
    </dgm:pt>
    <dgm:pt modelId="{DACF8F83-548B-4C6F-AB79-B494FFC062F4}">
      <dgm:prSet phldrT="[Text]"/>
      <dgm:spPr/>
      <dgm:t>
        <a:bodyPr/>
        <a:lstStyle/>
        <a:p>
          <a:r>
            <a:rPr lang="en-US" dirty="0" smtClean="0"/>
            <a:t>Ramp Up</a:t>
          </a:r>
          <a:endParaRPr lang="en-US" dirty="0"/>
        </a:p>
      </dgm:t>
    </dgm:pt>
    <dgm:pt modelId="{2727BC25-A1FF-4383-A837-3254A269F972}" type="parTrans" cxnId="{62CA5879-8D43-49FA-9783-0E68F8E20910}">
      <dgm:prSet/>
      <dgm:spPr/>
      <dgm:t>
        <a:bodyPr/>
        <a:lstStyle/>
        <a:p>
          <a:endParaRPr lang="en-US"/>
        </a:p>
      </dgm:t>
    </dgm:pt>
    <dgm:pt modelId="{F28D17F7-772A-466A-8843-A637D3A3D840}" type="sibTrans" cxnId="{62CA5879-8D43-49FA-9783-0E68F8E20910}">
      <dgm:prSet/>
      <dgm:spPr/>
      <dgm:t>
        <a:bodyPr/>
        <a:lstStyle/>
        <a:p>
          <a:endParaRPr lang="en-US"/>
        </a:p>
      </dgm:t>
    </dgm:pt>
    <dgm:pt modelId="{7C1DBEDD-BE94-49F9-8E8D-4F82F19BF3A4}">
      <dgm:prSet phldrT="[Text]"/>
      <dgm:spPr/>
      <dgm:t>
        <a:bodyPr/>
        <a:lstStyle/>
        <a:p>
          <a:r>
            <a:rPr lang="en-US" dirty="0" smtClean="0"/>
            <a:t>Peak</a:t>
          </a:r>
          <a:endParaRPr lang="en-US" dirty="0"/>
        </a:p>
      </dgm:t>
    </dgm:pt>
    <dgm:pt modelId="{149A1780-E431-46B9-83D7-3B2B3BDB34C1}" type="parTrans" cxnId="{7A02361B-86A5-4F1F-B714-F572F37C2823}">
      <dgm:prSet/>
      <dgm:spPr/>
      <dgm:t>
        <a:bodyPr/>
        <a:lstStyle/>
        <a:p>
          <a:endParaRPr lang="en-US"/>
        </a:p>
      </dgm:t>
    </dgm:pt>
    <dgm:pt modelId="{6DBA4E10-A357-4D3F-85C2-A1DA5C478B70}" type="sibTrans" cxnId="{7A02361B-86A5-4F1F-B714-F572F37C2823}">
      <dgm:prSet/>
      <dgm:spPr/>
      <dgm:t>
        <a:bodyPr/>
        <a:lstStyle/>
        <a:p>
          <a:endParaRPr lang="en-US"/>
        </a:p>
      </dgm:t>
    </dgm:pt>
    <dgm:pt modelId="{EE84F169-86EA-4E52-ABF8-2182192D9572}">
      <dgm:prSet phldrT="[Text]"/>
      <dgm:spPr/>
      <dgm:t>
        <a:bodyPr/>
        <a:lstStyle/>
        <a:p>
          <a:r>
            <a:rPr lang="en-US" dirty="0" smtClean="0"/>
            <a:t>Ramp down</a:t>
          </a:r>
          <a:endParaRPr lang="en-US" dirty="0"/>
        </a:p>
      </dgm:t>
    </dgm:pt>
    <dgm:pt modelId="{A255A051-C5DC-4DBB-963A-49A7D5AFC943}" type="parTrans" cxnId="{925AD9B7-2BDD-4B42-91E2-D61FFCD475AB}">
      <dgm:prSet/>
      <dgm:spPr/>
      <dgm:t>
        <a:bodyPr/>
        <a:lstStyle/>
        <a:p>
          <a:endParaRPr lang="en-US"/>
        </a:p>
      </dgm:t>
    </dgm:pt>
    <dgm:pt modelId="{DF97BFA3-0259-449B-8CEA-120527BD4276}" type="sibTrans" cxnId="{925AD9B7-2BDD-4B42-91E2-D61FFCD475AB}">
      <dgm:prSet/>
      <dgm:spPr/>
      <dgm:t>
        <a:bodyPr/>
        <a:lstStyle/>
        <a:p>
          <a:endParaRPr lang="en-US"/>
        </a:p>
      </dgm:t>
    </dgm:pt>
    <dgm:pt modelId="{CC5EC82C-43E0-42FB-A0DA-BF40C859A90E}" type="pres">
      <dgm:prSet presAssocID="{4D9BF1E8-E64A-4D5A-8DF3-463268C6AF40}" presName="arrowDiagram" presStyleCnt="0">
        <dgm:presLayoutVars>
          <dgm:chMax val="5"/>
          <dgm:dir/>
          <dgm:resizeHandles val="exact"/>
        </dgm:presLayoutVars>
      </dgm:prSet>
      <dgm:spPr/>
    </dgm:pt>
    <dgm:pt modelId="{0CAC705E-196C-4516-B8B9-47F40C58FF2B}" type="pres">
      <dgm:prSet presAssocID="{4D9BF1E8-E64A-4D5A-8DF3-463268C6AF40}" presName="arrow" presStyleLbl="bgShp" presStyleIdx="0" presStyleCnt="1"/>
      <dgm:spPr/>
    </dgm:pt>
    <dgm:pt modelId="{ECCE7C71-9938-4322-96C9-907C5A7B52ED}" type="pres">
      <dgm:prSet presAssocID="{4D9BF1E8-E64A-4D5A-8DF3-463268C6AF40}" presName="arrowDiagram3" presStyleCnt="0"/>
      <dgm:spPr/>
    </dgm:pt>
    <dgm:pt modelId="{CA971AD3-98AE-485B-9E94-2EBF7D204A3D}" type="pres">
      <dgm:prSet presAssocID="{DACF8F83-548B-4C6F-AB79-B494FFC062F4}" presName="bullet3a" presStyleLbl="node1" presStyleIdx="0" presStyleCnt="3"/>
      <dgm:spPr/>
    </dgm:pt>
    <dgm:pt modelId="{95ED729B-7714-45B9-9533-62B7D60CF172}" type="pres">
      <dgm:prSet presAssocID="{DACF8F83-548B-4C6F-AB79-B494FFC062F4}" presName="textBox3a" presStyleLbl="revTx" presStyleIdx="0" presStyleCnt="3">
        <dgm:presLayoutVars>
          <dgm:bulletEnabled val="1"/>
        </dgm:presLayoutVars>
      </dgm:prSet>
      <dgm:spPr/>
      <dgm:t>
        <a:bodyPr/>
        <a:lstStyle/>
        <a:p>
          <a:endParaRPr lang="en-US"/>
        </a:p>
      </dgm:t>
    </dgm:pt>
    <dgm:pt modelId="{F698F10A-1240-4EC5-B584-5119BE424145}" type="pres">
      <dgm:prSet presAssocID="{7C1DBEDD-BE94-49F9-8E8D-4F82F19BF3A4}" presName="bullet3b" presStyleLbl="node1" presStyleIdx="1" presStyleCnt="3"/>
      <dgm:spPr/>
    </dgm:pt>
    <dgm:pt modelId="{A8717CEA-E490-4ABE-BB94-5291E24152F9}" type="pres">
      <dgm:prSet presAssocID="{7C1DBEDD-BE94-49F9-8E8D-4F82F19BF3A4}" presName="textBox3b" presStyleLbl="revTx" presStyleIdx="1" presStyleCnt="3">
        <dgm:presLayoutVars>
          <dgm:bulletEnabled val="1"/>
        </dgm:presLayoutVars>
      </dgm:prSet>
      <dgm:spPr/>
      <dgm:t>
        <a:bodyPr/>
        <a:lstStyle/>
        <a:p>
          <a:endParaRPr lang="en-US"/>
        </a:p>
      </dgm:t>
    </dgm:pt>
    <dgm:pt modelId="{6D1E2D78-B6B4-41D3-9775-DE4D1079FD7E}" type="pres">
      <dgm:prSet presAssocID="{EE84F169-86EA-4E52-ABF8-2182192D9572}" presName="bullet3c" presStyleLbl="node1" presStyleIdx="2" presStyleCnt="3"/>
      <dgm:spPr/>
    </dgm:pt>
    <dgm:pt modelId="{44A985BF-A0D4-449F-B352-79E657A8AC5D}" type="pres">
      <dgm:prSet presAssocID="{EE84F169-86EA-4E52-ABF8-2182192D9572}" presName="textBox3c" presStyleLbl="revTx" presStyleIdx="2" presStyleCnt="3">
        <dgm:presLayoutVars>
          <dgm:bulletEnabled val="1"/>
        </dgm:presLayoutVars>
      </dgm:prSet>
      <dgm:spPr/>
      <dgm:t>
        <a:bodyPr/>
        <a:lstStyle/>
        <a:p>
          <a:endParaRPr lang="en-US"/>
        </a:p>
      </dgm:t>
    </dgm:pt>
  </dgm:ptLst>
  <dgm:cxnLst>
    <dgm:cxn modelId="{925AD9B7-2BDD-4B42-91E2-D61FFCD475AB}" srcId="{4D9BF1E8-E64A-4D5A-8DF3-463268C6AF40}" destId="{EE84F169-86EA-4E52-ABF8-2182192D9572}" srcOrd="2" destOrd="0" parTransId="{A255A051-C5DC-4DBB-963A-49A7D5AFC943}" sibTransId="{DF97BFA3-0259-449B-8CEA-120527BD4276}"/>
    <dgm:cxn modelId="{F9EA389F-3BD1-4A1A-822C-39C1C0FD7994}" type="presOf" srcId="{EE84F169-86EA-4E52-ABF8-2182192D9572}" destId="{44A985BF-A0D4-449F-B352-79E657A8AC5D}" srcOrd="0" destOrd="0" presId="urn:microsoft.com/office/officeart/2005/8/layout/arrow2"/>
    <dgm:cxn modelId="{59410FD8-45C3-4989-AB5E-04690A7E1C08}" type="presOf" srcId="{DACF8F83-548B-4C6F-AB79-B494FFC062F4}" destId="{95ED729B-7714-45B9-9533-62B7D60CF172}" srcOrd="0" destOrd="0" presId="urn:microsoft.com/office/officeart/2005/8/layout/arrow2"/>
    <dgm:cxn modelId="{01D4181E-6DBE-4935-A8AF-04EE962369A9}" type="presOf" srcId="{7C1DBEDD-BE94-49F9-8E8D-4F82F19BF3A4}" destId="{A8717CEA-E490-4ABE-BB94-5291E24152F9}" srcOrd="0" destOrd="0" presId="urn:microsoft.com/office/officeart/2005/8/layout/arrow2"/>
    <dgm:cxn modelId="{BEA1E315-197B-4954-B341-B549C1FF4864}" type="presOf" srcId="{4D9BF1E8-E64A-4D5A-8DF3-463268C6AF40}" destId="{CC5EC82C-43E0-42FB-A0DA-BF40C859A90E}" srcOrd="0" destOrd="0" presId="urn:microsoft.com/office/officeart/2005/8/layout/arrow2"/>
    <dgm:cxn modelId="{7A02361B-86A5-4F1F-B714-F572F37C2823}" srcId="{4D9BF1E8-E64A-4D5A-8DF3-463268C6AF40}" destId="{7C1DBEDD-BE94-49F9-8E8D-4F82F19BF3A4}" srcOrd="1" destOrd="0" parTransId="{149A1780-E431-46B9-83D7-3B2B3BDB34C1}" sibTransId="{6DBA4E10-A357-4D3F-85C2-A1DA5C478B70}"/>
    <dgm:cxn modelId="{62CA5879-8D43-49FA-9783-0E68F8E20910}" srcId="{4D9BF1E8-E64A-4D5A-8DF3-463268C6AF40}" destId="{DACF8F83-548B-4C6F-AB79-B494FFC062F4}" srcOrd="0" destOrd="0" parTransId="{2727BC25-A1FF-4383-A837-3254A269F972}" sibTransId="{F28D17F7-772A-466A-8843-A637D3A3D840}"/>
    <dgm:cxn modelId="{A84197C4-0AB3-49F7-8A3F-02E028DE4DDD}" type="presParOf" srcId="{CC5EC82C-43E0-42FB-A0DA-BF40C859A90E}" destId="{0CAC705E-196C-4516-B8B9-47F40C58FF2B}" srcOrd="0" destOrd="0" presId="urn:microsoft.com/office/officeart/2005/8/layout/arrow2"/>
    <dgm:cxn modelId="{9D57C781-B040-4937-829F-BC224AE919D3}" type="presParOf" srcId="{CC5EC82C-43E0-42FB-A0DA-BF40C859A90E}" destId="{ECCE7C71-9938-4322-96C9-907C5A7B52ED}" srcOrd="1" destOrd="0" presId="urn:microsoft.com/office/officeart/2005/8/layout/arrow2"/>
    <dgm:cxn modelId="{D81FF10C-28CC-4D7C-8F28-D21437CBACA9}" type="presParOf" srcId="{ECCE7C71-9938-4322-96C9-907C5A7B52ED}" destId="{CA971AD3-98AE-485B-9E94-2EBF7D204A3D}" srcOrd="0" destOrd="0" presId="urn:microsoft.com/office/officeart/2005/8/layout/arrow2"/>
    <dgm:cxn modelId="{A1FA0A19-CD54-4169-B8B6-1CD665CFA4BC}" type="presParOf" srcId="{ECCE7C71-9938-4322-96C9-907C5A7B52ED}" destId="{95ED729B-7714-45B9-9533-62B7D60CF172}" srcOrd="1" destOrd="0" presId="urn:microsoft.com/office/officeart/2005/8/layout/arrow2"/>
    <dgm:cxn modelId="{D69056D9-6C13-47C9-816A-FE5BF418B9C8}" type="presParOf" srcId="{ECCE7C71-9938-4322-96C9-907C5A7B52ED}" destId="{F698F10A-1240-4EC5-B584-5119BE424145}" srcOrd="2" destOrd="0" presId="urn:microsoft.com/office/officeart/2005/8/layout/arrow2"/>
    <dgm:cxn modelId="{AF1823F6-607B-4642-A6C4-79F9622F9DAE}" type="presParOf" srcId="{ECCE7C71-9938-4322-96C9-907C5A7B52ED}" destId="{A8717CEA-E490-4ABE-BB94-5291E24152F9}" srcOrd="3" destOrd="0" presId="urn:microsoft.com/office/officeart/2005/8/layout/arrow2"/>
    <dgm:cxn modelId="{6778A413-E7D8-4CC0-87EF-755E74F52266}" type="presParOf" srcId="{ECCE7C71-9938-4322-96C9-907C5A7B52ED}" destId="{6D1E2D78-B6B4-41D3-9775-DE4D1079FD7E}" srcOrd="4" destOrd="0" presId="urn:microsoft.com/office/officeart/2005/8/layout/arrow2"/>
    <dgm:cxn modelId="{3BF262FF-D452-4B5B-84A3-3F390EBCF285}" type="presParOf" srcId="{ECCE7C71-9938-4322-96C9-907C5A7B52ED}" destId="{44A985BF-A0D4-449F-B352-79E657A8AC5D}" srcOrd="5" destOrd="0" presId="urn:microsoft.com/office/officeart/2005/8/layout/arrow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37A0741-9298-40A4-8AAB-9DE827EA10EE}"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US"/>
        </a:p>
      </dgm:t>
    </dgm:pt>
    <dgm:pt modelId="{AD006BF7-FC94-4440-9882-7EFAE35461CB}">
      <dgm:prSet phldrT="[Text]"/>
      <dgm:spPr/>
      <dgm:t>
        <a:bodyPr/>
        <a:lstStyle/>
        <a:p>
          <a:r>
            <a:rPr lang="en-US" dirty="0" smtClean="0"/>
            <a:t>Imagery</a:t>
          </a:r>
          <a:endParaRPr lang="en-US" dirty="0"/>
        </a:p>
      </dgm:t>
    </dgm:pt>
    <dgm:pt modelId="{D6405B9A-CEC7-4354-B47D-1E841CAEAA57}" type="parTrans" cxnId="{CB7ED9A5-9C9E-461A-B393-A5733AB5EFB9}">
      <dgm:prSet/>
      <dgm:spPr/>
      <dgm:t>
        <a:bodyPr/>
        <a:lstStyle/>
        <a:p>
          <a:endParaRPr lang="en-US"/>
        </a:p>
      </dgm:t>
    </dgm:pt>
    <dgm:pt modelId="{17BC982E-977E-484C-BA46-5B23FA703954}" type="sibTrans" cxnId="{CB7ED9A5-9C9E-461A-B393-A5733AB5EFB9}">
      <dgm:prSet/>
      <dgm:spPr/>
      <dgm:t>
        <a:bodyPr/>
        <a:lstStyle/>
        <a:p>
          <a:endParaRPr lang="en-US"/>
        </a:p>
      </dgm:t>
    </dgm:pt>
    <dgm:pt modelId="{ABD22C1A-93DC-4346-8CAB-058DD18B416B}">
      <dgm:prSet phldrT="[Text]"/>
      <dgm:spPr/>
      <dgm:t>
        <a:bodyPr/>
        <a:lstStyle/>
        <a:p>
          <a:r>
            <a:rPr lang="en-US" dirty="0" smtClean="0"/>
            <a:t>Imagine a calming and safe place</a:t>
          </a:r>
          <a:endParaRPr lang="en-US" dirty="0"/>
        </a:p>
      </dgm:t>
    </dgm:pt>
    <dgm:pt modelId="{76A794FA-106F-41C6-8B8E-10C2CEABAA82}" type="parTrans" cxnId="{7E82B14D-EDEE-4B78-B449-C7C73D70AFDD}">
      <dgm:prSet/>
      <dgm:spPr/>
      <dgm:t>
        <a:bodyPr/>
        <a:lstStyle/>
        <a:p>
          <a:endParaRPr lang="en-US"/>
        </a:p>
      </dgm:t>
    </dgm:pt>
    <dgm:pt modelId="{317394D1-A19F-41CF-BF10-35164D8D46D7}" type="sibTrans" cxnId="{7E82B14D-EDEE-4B78-B449-C7C73D70AFDD}">
      <dgm:prSet/>
      <dgm:spPr/>
      <dgm:t>
        <a:bodyPr/>
        <a:lstStyle/>
        <a:p>
          <a:endParaRPr lang="en-US"/>
        </a:p>
      </dgm:t>
    </dgm:pt>
    <dgm:pt modelId="{9471D541-6882-4734-BEA3-4608874B30AA}">
      <dgm:prSet phldrT="[Text]"/>
      <dgm:spPr/>
      <dgm:t>
        <a:bodyPr/>
        <a:lstStyle/>
        <a:p>
          <a:r>
            <a:rPr lang="en-US" dirty="0" smtClean="0"/>
            <a:t>Imagine stress and anxiety draining out</a:t>
          </a:r>
          <a:endParaRPr lang="en-US" dirty="0"/>
        </a:p>
      </dgm:t>
    </dgm:pt>
    <dgm:pt modelId="{2F3F8C9B-C898-4AD7-A172-7B08A69908FF}" type="parTrans" cxnId="{D6A03520-D815-40DE-97FD-8022DD4957B4}">
      <dgm:prSet/>
      <dgm:spPr/>
      <dgm:t>
        <a:bodyPr/>
        <a:lstStyle/>
        <a:p>
          <a:endParaRPr lang="en-US"/>
        </a:p>
      </dgm:t>
    </dgm:pt>
    <dgm:pt modelId="{DF1123D5-038C-4B7F-BA27-578A8F5E06C7}" type="sibTrans" cxnId="{D6A03520-D815-40DE-97FD-8022DD4957B4}">
      <dgm:prSet/>
      <dgm:spPr/>
      <dgm:t>
        <a:bodyPr/>
        <a:lstStyle/>
        <a:p>
          <a:endParaRPr lang="en-US"/>
        </a:p>
      </dgm:t>
    </dgm:pt>
    <dgm:pt modelId="{3AC90A4A-3FA1-4EB7-B7F8-24AECEE79F92}">
      <dgm:prSet phldrT="[Text]"/>
      <dgm:spPr/>
      <dgm:t>
        <a:bodyPr/>
        <a:lstStyle/>
        <a:p>
          <a:r>
            <a:rPr lang="en-US" dirty="0" smtClean="0"/>
            <a:t>Relaxation</a:t>
          </a:r>
          <a:endParaRPr lang="en-US" dirty="0"/>
        </a:p>
      </dgm:t>
    </dgm:pt>
    <dgm:pt modelId="{DB29A293-E153-4B80-8A8F-C81DC8BDFB91}" type="parTrans" cxnId="{F49D32CE-BFA5-40DB-BDC7-D2539384FE22}">
      <dgm:prSet/>
      <dgm:spPr/>
      <dgm:t>
        <a:bodyPr/>
        <a:lstStyle/>
        <a:p>
          <a:endParaRPr lang="en-US"/>
        </a:p>
      </dgm:t>
    </dgm:pt>
    <dgm:pt modelId="{DBEA1F25-9687-4F78-8C76-6707314114D8}" type="sibTrans" cxnId="{F49D32CE-BFA5-40DB-BDC7-D2539384FE22}">
      <dgm:prSet/>
      <dgm:spPr/>
      <dgm:t>
        <a:bodyPr/>
        <a:lstStyle/>
        <a:p>
          <a:endParaRPr lang="en-US"/>
        </a:p>
      </dgm:t>
    </dgm:pt>
    <dgm:pt modelId="{6E916D57-0B7E-4CC8-9045-2CC919B231F5}">
      <dgm:prSet phldrT="[Text]"/>
      <dgm:spPr/>
      <dgm:t>
        <a:bodyPr/>
        <a:lstStyle/>
        <a:p>
          <a:r>
            <a:rPr lang="en-US" dirty="0" smtClean="0"/>
            <a:t>Use deep breathing and follow your breath</a:t>
          </a:r>
          <a:endParaRPr lang="en-US" dirty="0"/>
        </a:p>
      </dgm:t>
    </dgm:pt>
    <dgm:pt modelId="{B326750A-568E-41EE-B32C-4637D2D6FEE5}" type="parTrans" cxnId="{61BD3257-7685-4C08-BF6D-0C39A1996C8E}">
      <dgm:prSet/>
      <dgm:spPr/>
      <dgm:t>
        <a:bodyPr/>
        <a:lstStyle/>
        <a:p>
          <a:endParaRPr lang="en-US"/>
        </a:p>
      </dgm:t>
    </dgm:pt>
    <dgm:pt modelId="{6A0C78B0-0ACD-40A5-903A-736AFD24DAD0}" type="sibTrans" cxnId="{61BD3257-7685-4C08-BF6D-0C39A1996C8E}">
      <dgm:prSet/>
      <dgm:spPr/>
      <dgm:t>
        <a:bodyPr/>
        <a:lstStyle/>
        <a:p>
          <a:endParaRPr lang="en-US"/>
        </a:p>
      </dgm:t>
    </dgm:pt>
    <dgm:pt modelId="{0D960361-837E-4CA4-9FD3-F0B4164F06EC}">
      <dgm:prSet phldrT="[Text]"/>
      <dgm:spPr/>
      <dgm:t>
        <a:bodyPr/>
        <a:lstStyle/>
        <a:p>
          <a:r>
            <a:rPr lang="en-US" dirty="0" smtClean="0"/>
            <a:t>Use muscle relaxation and other ways to relax</a:t>
          </a:r>
          <a:endParaRPr lang="en-US" dirty="0"/>
        </a:p>
      </dgm:t>
    </dgm:pt>
    <dgm:pt modelId="{FB7CD64A-91E9-4095-98A5-3B7B481D19B4}" type="parTrans" cxnId="{EC332F8E-4EAA-4B5D-B98B-A0267E961494}">
      <dgm:prSet/>
      <dgm:spPr/>
      <dgm:t>
        <a:bodyPr/>
        <a:lstStyle/>
        <a:p>
          <a:endParaRPr lang="en-US"/>
        </a:p>
      </dgm:t>
    </dgm:pt>
    <dgm:pt modelId="{8A4DD3F7-513B-4971-A4A7-68A155726BA7}" type="sibTrans" cxnId="{EC332F8E-4EAA-4B5D-B98B-A0267E961494}">
      <dgm:prSet/>
      <dgm:spPr/>
      <dgm:t>
        <a:bodyPr/>
        <a:lstStyle/>
        <a:p>
          <a:endParaRPr lang="en-US"/>
        </a:p>
      </dgm:t>
    </dgm:pt>
    <dgm:pt modelId="{21FEEF91-E557-4733-8D38-45A0B2443FEC}">
      <dgm:prSet phldrT="[Text]"/>
      <dgm:spPr/>
      <dgm:t>
        <a:bodyPr/>
        <a:lstStyle/>
        <a:p>
          <a:r>
            <a:rPr lang="en-US" dirty="0" smtClean="0"/>
            <a:t>One thing…</a:t>
          </a:r>
          <a:endParaRPr lang="en-US" dirty="0"/>
        </a:p>
      </dgm:t>
    </dgm:pt>
    <dgm:pt modelId="{A9133963-C586-48E1-96CE-24097C6BCF1E}" type="parTrans" cxnId="{86ED8B0E-D371-45C8-B582-641C5EC2C2ED}">
      <dgm:prSet/>
      <dgm:spPr/>
      <dgm:t>
        <a:bodyPr/>
        <a:lstStyle/>
        <a:p>
          <a:endParaRPr lang="en-US"/>
        </a:p>
      </dgm:t>
    </dgm:pt>
    <dgm:pt modelId="{5687415D-A349-4934-A30E-AACB9A7F17A1}" type="sibTrans" cxnId="{86ED8B0E-D371-45C8-B582-641C5EC2C2ED}">
      <dgm:prSet/>
      <dgm:spPr/>
      <dgm:t>
        <a:bodyPr/>
        <a:lstStyle/>
        <a:p>
          <a:endParaRPr lang="en-US"/>
        </a:p>
      </dgm:t>
    </dgm:pt>
    <dgm:pt modelId="{B6ED9332-02D5-4B1E-86AF-5651B4369343}">
      <dgm:prSet phldrT="[Text]"/>
      <dgm:spPr/>
      <dgm:t>
        <a:bodyPr/>
        <a:lstStyle/>
        <a:p>
          <a:r>
            <a:rPr lang="en-US" dirty="0" smtClean="0"/>
            <a:t>Focus you attention on one thing in the moment.</a:t>
          </a:r>
          <a:endParaRPr lang="en-US" dirty="0"/>
        </a:p>
      </dgm:t>
    </dgm:pt>
    <dgm:pt modelId="{7E8E3CE4-BA89-4DDA-930F-D9E3AAF6261E}" type="parTrans" cxnId="{AC476E0A-C51B-4DFE-A2F4-2017A825A471}">
      <dgm:prSet/>
      <dgm:spPr/>
      <dgm:t>
        <a:bodyPr/>
        <a:lstStyle/>
        <a:p>
          <a:endParaRPr lang="en-US"/>
        </a:p>
      </dgm:t>
    </dgm:pt>
    <dgm:pt modelId="{DFD32720-4DD4-48F0-A297-4E60913AECE9}" type="sibTrans" cxnId="{AC476E0A-C51B-4DFE-A2F4-2017A825A471}">
      <dgm:prSet/>
      <dgm:spPr/>
      <dgm:t>
        <a:bodyPr/>
        <a:lstStyle/>
        <a:p>
          <a:endParaRPr lang="en-US"/>
        </a:p>
      </dgm:t>
    </dgm:pt>
    <dgm:pt modelId="{1378EA9F-23C5-4022-9819-442089085ECE}">
      <dgm:prSet phldrT="[Text]"/>
      <dgm:spPr/>
      <dgm:t>
        <a:bodyPr/>
        <a:lstStyle/>
        <a:p>
          <a:r>
            <a:rPr lang="en-US" dirty="0" smtClean="0"/>
            <a:t>Keep yourself physically and mentally in present</a:t>
          </a:r>
          <a:endParaRPr lang="en-US" dirty="0"/>
        </a:p>
      </dgm:t>
    </dgm:pt>
    <dgm:pt modelId="{59318498-9DA0-42F1-B1D2-17D27683CFC7}" type="parTrans" cxnId="{3DC8397D-04DA-4E2E-8D46-6A339BD510CE}">
      <dgm:prSet/>
      <dgm:spPr/>
      <dgm:t>
        <a:bodyPr/>
        <a:lstStyle/>
        <a:p>
          <a:endParaRPr lang="en-US"/>
        </a:p>
      </dgm:t>
    </dgm:pt>
    <dgm:pt modelId="{D47CBF7D-C161-42F3-92B4-D6CBF7F6EC9E}" type="sibTrans" cxnId="{3DC8397D-04DA-4E2E-8D46-6A339BD510CE}">
      <dgm:prSet/>
      <dgm:spPr/>
      <dgm:t>
        <a:bodyPr/>
        <a:lstStyle/>
        <a:p>
          <a:endParaRPr lang="en-US"/>
        </a:p>
      </dgm:t>
    </dgm:pt>
    <dgm:pt modelId="{06FC7D9D-0B22-4C1B-8736-F6424E956ED9}">
      <dgm:prSet/>
      <dgm:spPr/>
      <dgm:t>
        <a:bodyPr/>
        <a:lstStyle/>
        <a:p>
          <a:r>
            <a:rPr lang="en-US" dirty="0" smtClean="0"/>
            <a:t>Meaning</a:t>
          </a:r>
          <a:endParaRPr lang="en-US" dirty="0"/>
        </a:p>
      </dgm:t>
    </dgm:pt>
    <dgm:pt modelId="{6560A041-01AF-4D1D-835D-D22B8515DF56}" type="parTrans" cxnId="{860B5F07-A683-4FA2-838F-0BD4447A89CF}">
      <dgm:prSet/>
      <dgm:spPr/>
      <dgm:t>
        <a:bodyPr/>
        <a:lstStyle/>
        <a:p>
          <a:endParaRPr lang="en-US"/>
        </a:p>
      </dgm:t>
    </dgm:pt>
    <dgm:pt modelId="{DD63DEA3-7764-4A57-91F3-C4226C9F9F18}" type="sibTrans" cxnId="{860B5F07-A683-4FA2-838F-0BD4447A89CF}">
      <dgm:prSet/>
      <dgm:spPr/>
      <dgm:t>
        <a:bodyPr/>
        <a:lstStyle/>
        <a:p>
          <a:endParaRPr lang="en-US"/>
        </a:p>
      </dgm:t>
    </dgm:pt>
    <dgm:pt modelId="{DEE53B13-FD54-47AA-AD69-ACCA062980E4}">
      <dgm:prSet/>
      <dgm:spPr/>
      <dgm:t>
        <a:bodyPr/>
        <a:lstStyle/>
        <a:p>
          <a:r>
            <a:rPr lang="en-US" dirty="0" smtClean="0"/>
            <a:t>Prayer</a:t>
          </a:r>
          <a:endParaRPr lang="en-US" dirty="0"/>
        </a:p>
      </dgm:t>
    </dgm:pt>
    <dgm:pt modelId="{989C7536-9EDE-4EAC-A27A-7A700AF8335E}" type="parTrans" cxnId="{09A20688-4FC6-4C59-B2F4-9AEBCB7372FA}">
      <dgm:prSet/>
      <dgm:spPr/>
      <dgm:t>
        <a:bodyPr/>
        <a:lstStyle/>
        <a:p>
          <a:endParaRPr lang="en-US"/>
        </a:p>
      </dgm:t>
    </dgm:pt>
    <dgm:pt modelId="{B4AF3490-4C4D-4C44-BCA7-EA6D76804325}" type="sibTrans" cxnId="{09A20688-4FC6-4C59-B2F4-9AEBCB7372FA}">
      <dgm:prSet/>
      <dgm:spPr/>
      <dgm:t>
        <a:bodyPr/>
        <a:lstStyle/>
        <a:p>
          <a:endParaRPr lang="en-US"/>
        </a:p>
      </dgm:t>
    </dgm:pt>
    <dgm:pt modelId="{EB4AB9F8-F879-4CB4-82B1-0F601CC9552C}">
      <dgm:prSet/>
      <dgm:spPr/>
      <dgm:t>
        <a:bodyPr/>
        <a:lstStyle/>
        <a:p>
          <a:r>
            <a:rPr lang="en-US" dirty="0" smtClean="0"/>
            <a:t>Find a meaning or value to what you are suffering. </a:t>
          </a:r>
          <a:endParaRPr lang="en-US" dirty="0"/>
        </a:p>
      </dgm:t>
    </dgm:pt>
    <dgm:pt modelId="{D34BEBA3-E258-4981-9B95-0CE984FA6FEF}" type="parTrans" cxnId="{7E15A390-FDE1-4D88-B6E1-0071E79D14DF}">
      <dgm:prSet/>
      <dgm:spPr/>
    </dgm:pt>
    <dgm:pt modelId="{A6B79F95-D23A-40DA-BAF8-4AC2A7E316E6}" type="sibTrans" cxnId="{7E15A390-FDE1-4D88-B6E1-0071E79D14DF}">
      <dgm:prSet/>
      <dgm:spPr/>
    </dgm:pt>
    <dgm:pt modelId="{54D661EC-E5D3-4526-B299-94765C5D6E6A}">
      <dgm:prSet/>
      <dgm:spPr/>
      <dgm:t>
        <a:bodyPr/>
        <a:lstStyle/>
        <a:p>
          <a:r>
            <a:rPr lang="en-US" dirty="0" smtClean="0"/>
            <a:t>Turn things over to a Higher Power</a:t>
          </a:r>
          <a:endParaRPr lang="en-US" dirty="0"/>
        </a:p>
      </dgm:t>
    </dgm:pt>
    <dgm:pt modelId="{0F1B26D6-3C63-4AC2-8008-167B4994AF51}" type="parTrans" cxnId="{E94541CD-5BBF-4D6A-97FD-7A9C37CEC106}">
      <dgm:prSet/>
      <dgm:spPr/>
    </dgm:pt>
    <dgm:pt modelId="{5D19D91A-16B7-433F-9A7D-A98F2FB3E207}" type="sibTrans" cxnId="{E94541CD-5BBF-4D6A-97FD-7A9C37CEC106}">
      <dgm:prSet/>
      <dgm:spPr/>
    </dgm:pt>
    <dgm:pt modelId="{8E661131-64B2-4487-8D6C-E2364426C402}">
      <dgm:prSet/>
      <dgm:spPr/>
      <dgm:t>
        <a:bodyPr/>
        <a:lstStyle/>
        <a:p>
          <a:r>
            <a:rPr lang="en-US" dirty="0" smtClean="0"/>
            <a:t>Focus on positive, growth from challenges.</a:t>
          </a:r>
          <a:endParaRPr lang="en-US" dirty="0"/>
        </a:p>
      </dgm:t>
    </dgm:pt>
    <dgm:pt modelId="{F5004AD4-4978-48E0-8F86-21A6D6A1F21D}" type="parTrans" cxnId="{527B3F18-ACD4-4F03-8C18-9C91AC20D059}">
      <dgm:prSet/>
      <dgm:spPr/>
    </dgm:pt>
    <dgm:pt modelId="{EB3ECDA6-B288-4497-9D56-6737861DB0A2}" type="sibTrans" cxnId="{527B3F18-ACD4-4F03-8C18-9C91AC20D059}">
      <dgm:prSet/>
      <dgm:spPr/>
    </dgm:pt>
    <dgm:pt modelId="{D946A9EC-42DE-4C3B-B289-ECC23C1474D8}">
      <dgm:prSet/>
      <dgm:spPr/>
      <dgm:t>
        <a:bodyPr/>
        <a:lstStyle/>
        <a:p>
          <a:r>
            <a:rPr lang="en-US" dirty="0" smtClean="0"/>
            <a:t>Find support, strength, or faith to cope</a:t>
          </a:r>
          <a:endParaRPr lang="en-US" dirty="0"/>
        </a:p>
      </dgm:t>
    </dgm:pt>
    <dgm:pt modelId="{FE0FD970-54C5-4EEA-8B68-2A382CD98428}" type="parTrans" cxnId="{1C068F56-3E8E-45F1-A286-FD8484160A63}">
      <dgm:prSet/>
      <dgm:spPr/>
    </dgm:pt>
    <dgm:pt modelId="{64F731D0-27A3-4798-B4DD-D3058F1BABC9}" type="sibTrans" cxnId="{1C068F56-3E8E-45F1-A286-FD8484160A63}">
      <dgm:prSet/>
      <dgm:spPr/>
    </dgm:pt>
    <dgm:pt modelId="{826D7771-345A-4010-BB30-888C072ED16A}" type="pres">
      <dgm:prSet presAssocID="{037A0741-9298-40A4-8AAB-9DE827EA10EE}" presName="Name0" presStyleCnt="0">
        <dgm:presLayoutVars>
          <dgm:dir/>
          <dgm:animLvl val="lvl"/>
          <dgm:resizeHandles val="exact"/>
        </dgm:presLayoutVars>
      </dgm:prSet>
      <dgm:spPr/>
      <dgm:t>
        <a:bodyPr/>
        <a:lstStyle/>
        <a:p>
          <a:endParaRPr lang="en-US"/>
        </a:p>
      </dgm:t>
    </dgm:pt>
    <dgm:pt modelId="{A9AE51C9-8BFF-4D2B-9EAB-225BC40DA695}" type="pres">
      <dgm:prSet presAssocID="{AD006BF7-FC94-4440-9882-7EFAE35461CB}" presName="linNode" presStyleCnt="0"/>
      <dgm:spPr/>
    </dgm:pt>
    <dgm:pt modelId="{1291A5D1-72C1-4181-B9C6-83C08ED5D782}" type="pres">
      <dgm:prSet presAssocID="{AD006BF7-FC94-4440-9882-7EFAE35461CB}" presName="parentText" presStyleLbl="node1" presStyleIdx="0" presStyleCnt="5">
        <dgm:presLayoutVars>
          <dgm:chMax val="1"/>
          <dgm:bulletEnabled val="1"/>
        </dgm:presLayoutVars>
      </dgm:prSet>
      <dgm:spPr/>
      <dgm:t>
        <a:bodyPr/>
        <a:lstStyle/>
        <a:p>
          <a:endParaRPr lang="en-US"/>
        </a:p>
      </dgm:t>
    </dgm:pt>
    <dgm:pt modelId="{1259D5B6-4B40-40FA-84C9-212161802B0A}" type="pres">
      <dgm:prSet presAssocID="{AD006BF7-FC94-4440-9882-7EFAE35461CB}" presName="descendantText" presStyleLbl="alignAccFollowNode1" presStyleIdx="0" presStyleCnt="5">
        <dgm:presLayoutVars>
          <dgm:bulletEnabled val="1"/>
        </dgm:presLayoutVars>
      </dgm:prSet>
      <dgm:spPr/>
      <dgm:t>
        <a:bodyPr/>
        <a:lstStyle/>
        <a:p>
          <a:endParaRPr lang="en-US"/>
        </a:p>
      </dgm:t>
    </dgm:pt>
    <dgm:pt modelId="{6E31FAD4-878A-4159-8F98-EAF462581C63}" type="pres">
      <dgm:prSet presAssocID="{17BC982E-977E-484C-BA46-5B23FA703954}" presName="sp" presStyleCnt="0"/>
      <dgm:spPr/>
    </dgm:pt>
    <dgm:pt modelId="{36967921-8867-469F-A276-BDCB6F8110B1}" type="pres">
      <dgm:prSet presAssocID="{06FC7D9D-0B22-4C1B-8736-F6424E956ED9}" presName="linNode" presStyleCnt="0"/>
      <dgm:spPr/>
    </dgm:pt>
    <dgm:pt modelId="{BAAC8414-906A-473A-8AE9-40BBAAF82930}" type="pres">
      <dgm:prSet presAssocID="{06FC7D9D-0B22-4C1B-8736-F6424E956ED9}" presName="parentText" presStyleLbl="node1" presStyleIdx="1" presStyleCnt="5">
        <dgm:presLayoutVars>
          <dgm:chMax val="1"/>
          <dgm:bulletEnabled val="1"/>
        </dgm:presLayoutVars>
      </dgm:prSet>
      <dgm:spPr/>
      <dgm:t>
        <a:bodyPr/>
        <a:lstStyle/>
        <a:p>
          <a:endParaRPr lang="en-US"/>
        </a:p>
      </dgm:t>
    </dgm:pt>
    <dgm:pt modelId="{D9F6F418-4D9E-4786-B009-940B4D3D7024}" type="pres">
      <dgm:prSet presAssocID="{06FC7D9D-0B22-4C1B-8736-F6424E956ED9}" presName="descendantText" presStyleLbl="alignAccFollowNode1" presStyleIdx="1" presStyleCnt="5">
        <dgm:presLayoutVars>
          <dgm:bulletEnabled val="1"/>
        </dgm:presLayoutVars>
      </dgm:prSet>
      <dgm:spPr/>
      <dgm:t>
        <a:bodyPr/>
        <a:lstStyle/>
        <a:p>
          <a:endParaRPr lang="en-US"/>
        </a:p>
      </dgm:t>
    </dgm:pt>
    <dgm:pt modelId="{A2794805-202D-4AA5-9FDD-49DB923931D5}" type="pres">
      <dgm:prSet presAssocID="{DD63DEA3-7764-4A57-91F3-C4226C9F9F18}" presName="sp" presStyleCnt="0"/>
      <dgm:spPr/>
    </dgm:pt>
    <dgm:pt modelId="{612ACF61-14D0-4266-A2C2-EC670F576F71}" type="pres">
      <dgm:prSet presAssocID="{DEE53B13-FD54-47AA-AD69-ACCA062980E4}" presName="linNode" presStyleCnt="0"/>
      <dgm:spPr/>
    </dgm:pt>
    <dgm:pt modelId="{B183EE37-A9F7-4204-83D9-5FE76E5887F4}" type="pres">
      <dgm:prSet presAssocID="{DEE53B13-FD54-47AA-AD69-ACCA062980E4}" presName="parentText" presStyleLbl="node1" presStyleIdx="2" presStyleCnt="5">
        <dgm:presLayoutVars>
          <dgm:chMax val="1"/>
          <dgm:bulletEnabled val="1"/>
        </dgm:presLayoutVars>
      </dgm:prSet>
      <dgm:spPr/>
      <dgm:t>
        <a:bodyPr/>
        <a:lstStyle/>
        <a:p>
          <a:endParaRPr lang="en-US"/>
        </a:p>
      </dgm:t>
    </dgm:pt>
    <dgm:pt modelId="{AAC40D54-4A17-4967-B48A-E4C2A5E2A40D}" type="pres">
      <dgm:prSet presAssocID="{DEE53B13-FD54-47AA-AD69-ACCA062980E4}" presName="descendantText" presStyleLbl="alignAccFollowNode1" presStyleIdx="2" presStyleCnt="5">
        <dgm:presLayoutVars>
          <dgm:bulletEnabled val="1"/>
        </dgm:presLayoutVars>
      </dgm:prSet>
      <dgm:spPr/>
      <dgm:t>
        <a:bodyPr/>
        <a:lstStyle/>
        <a:p>
          <a:endParaRPr lang="en-US"/>
        </a:p>
      </dgm:t>
    </dgm:pt>
    <dgm:pt modelId="{ABD64E4F-3910-449A-A532-D6AF4B4EE25F}" type="pres">
      <dgm:prSet presAssocID="{B4AF3490-4C4D-4C44-BCA7-EA6D76804325}" presName="sp" presStyleCnt="0"/>
      <dgm:spPr/>
    </dgm:pt>
    <dgm:pt modelId="{B98F353A-C67C-437C-B6D8-7BBCEB4032B7}" type="pres">
      <dgm:prSet presAssocID="{3AC90A4A-3FA1-4EB7-B7F8-24AECEE79F92}" presName="linNode" presStyleCnt="0"/>
      <dgm:spPr/>
    </dgm:pt>
    <dgm:pt modelId="{D254B853-76B1-412B-A6AC-A7D45A34E6F6}" type="pres">
      <dgm:prSet presAssocID="{3AC90A4A-3FA1-4EB7-B7F8-24AECEE79F92}" presName="parentText" presStyleLbl="node1" presStyleIdx="3" presStyleCnt="5">
        <dgm:presLayoutVars>
          <dgm:chMax val="1"/>
          <dgm:bulletEnabled val="1"/>
        </dgm:presLayoutVars>
      </dgm:prSet>
      <dgm:spPr/>
      <dgm:t>
        <a:bodyPr/>
        <a:lstStyle/>
        <a:p>
          <a:endParaRPr lang="en-US"/>
        </a:p>
      </dgm:t>
    </dgm:pt>
    <dgm:pt modelId="{A4CD88AF-550B-4CFC-9D68-D5CEF211DB93}" type="pres">
      <dgm:prSet presAssocID="{3AC90A4A-3FA1-4EB7-B7F8-24AECEE79F92}" presName="descendantText" presStyleLbl="alignAccFollowNode1" presStyleIdx="3" presStyleCnt="5">
        <dgm:presLayoutVars>
          <dgm:bulletEnabled val="1"/>
        </dgm:presLayoutVars>
      </dgm:prSet>
      <dgm:spPr/>
      <dgm:t>
        <a:bodyPr/>
        <a:lstStyle/>
        <a:p>
          <a:endParaRPr lang="en-US"/>
        </a:p>
      </dgm:t>
    </dgm:pt>
    <dgm:pt modelId="{0464A8B3-FF56-4D52-81EC-179D82F6934A}" type="pres">
      <dgm:prSet presAssocID="{DBEA1F25-9687-4F78-8C76-6707314114D8}" presName="sp" presStyleCnt="0"/>
      <dgm:spPr/>
    </dgm:pt>
    <dgm:pt modelId="{47E51723-6D33-4E80-B4CC-CF0FA981D956}" type="pres">
      <dgm:prSet presAssocID="{21FEEF91-E557-4733-8D38-45A0B2443FEC}" presName="linNode" presStyleCnt="0"/>
      <dgm:spPr/>
    </dgm:pt>
    <dgm:pt modelId="{AA7D2349-0729-4610-AEE1-C29018B6FA20}" type="pres">
      <dgm:prSet presAssocID="{21FEEF91-E557-4733-8D38-45A0B2443FEC}" presName="parentText" presStyleLbl="node1" presStyleIdx="4" presStyleCnt="5">
        <dgm:presLayoutVars>
          <dgm:chMax val="1"/>
          <dgm:bulletEnabled val="1"/>
        </dgm:presLayoutVars>
      </dgm:prSet>
      <dgm:spPr/>
      <dgm:t>
        <a:bodyPr/>
        <a:lstStyle/>
        <a:p>
          <a:endParaRPr lang="en-US"/>
        </a:p>
      </dgm:t>
    </dgm:pt>
    <dgm:pt modelId="{970F24A8-E33A-408A-B27D-54718257040B}" type="pres">
      <dgm:prSet presAssocID="{21FEEF91-E557-4733-8D38-45A0B2443FEC}" presName="descendantText" presStyleLbl="alignAccFollowNode1" presStyleIdx="4" presStyleCnt="5">
        <dgm:presLayoutVars>
          <dgm:bulletEnabled val="1"/>
        </dgm:presLayoutVars>
      </dgm:prSet>
      <dgm:spPr/>
      <dgm:t>
        <a:bodyPr/>
        <a:lstStyle/>
        <a:p>
          <a:endParaRPr lang="en-US"/>
        </a:p>
      </dgm:t>
    </dgm:pt>
  </dgm:ptLst>
  <dgm:cxnLst>
    <dgm:cxn modelId="{260EF7C5-892B-452C-BC25-04D94F6C9544}" type="presOf" srcId="{D946A9EC-42DE-4C3B-B289-ECC23C1474D8}" destId="{AAC40D54-4A17-4967-B48A-E4C2A5E2A40D}" srcOrd="0" destOrd="1" presId="urn:microsoft.com/office/officeart/2005/8/layout/vList5"/>
    <dgm:cxn modelId="{168B0628-CFD1-4C3C-B2D4-E30A2A2E144A}" type="presOf" srcId="{B6ED9332-02D5-4B1E-86AF-5651B4369343}" destId="{970F24A8-E33A-408A-B27D-54718257040B}" srcOrd="0" destOrd="0" presId="urn:microsoft.com/office/officeart/2005/8/layout/vList5"/>
    <dgm:cxn modelId="{0B3493CB-27ED-472F-BFAC-04091A42D975}" type="presOf" srcId="{9471D541-6882-4734-BEA3-4608874B30AA}" destId="{1259D5B6-4B40-40FA-84C9-212161802B0A}" srcOrd="0" destOrd="1" presId="urn:microsoft.com/office/officeart/2005/8/layout/vList5"/>
    <dgm:cxn modelId="{D6A03520-D815-40DE-97FD-8022DD4957B4}" srcId="{AD006BF7-FC94-4440-9882-7EFAE35461CB}" destId="{9471D541-6882-4734-BEA3-4608874B30AA}" srcOrd="1" destOrd="0" parTransId="{2F3F8C9B-C898-4AD7-A172-7B08A69908FF}" sibTransId="{DF1123D5-038C-4B7F-BA27-578A8F5E06C7}"/>
    <dgm:cxn modelId="{F49D32CE-BFA5-40DB-BDC7-D2539384FE22}" srcId="{037A0741-9298-40A4-8AAB-9DE827EA10EE}" destId="{3AC90A4A-3FA1-4EB7-B7F8-24AECEE79F92}" srcOrd="3" destOrd="0" parTransId="{DB29A293-E153-4B80-8A8F-C81DC8BDFB91}" sibTransId="{DBEA1F25-9687-4F78-8C76-6707314114D8}"/>
    <dgm:cxn modelId="{AC476E0A-C51B-4DFE-A2F4-2017A825A471}" srcId="{21FEEF91-E557-4733-8D38-45A0B2443FEC}" destId="{B6ED9332-02D5-4B1E-86AF-5651B4369343}" srcOrd="0" destOrd="0" parTransId="{7E8E3CE4-BA89-4DDA-930F-D9E3AAF6261E}" sibTransId="{DFD32720-4DD4-48F0-A297-4E60913AECE9}"/>
    <dgm:cxn modelId="{1355C5CA-F7B4-4B77-BB26-29FA70DD7865}" type="presOf" srcId="{1378EA9F-23C5-4022-9819-442089085ECE}" destId="{970F24A8-E33A-408A-B27D-54718257040B}" srcOrd="0" destOrd="1" presId="urn:microsoft.com/office/officeart/2005/8/layout/vList5"/>
    <dgm:cxn modelId="{D3970878-12C5-422A-A18D-E9D9C24F10CC}" type="presOf" srcId="{EB4AB9F8-F879-4CB4-82B1-0F601CC9552C}" destId="{D9F6F418-4D9E-4786-B009-940B4D3D7024}" srcOrd="0" destOrd="0" presId="urn:microsoft.com/office/officeart/2005/8/layout/vList5"/>
    <dgm:cxn modelId="{646DAF93-2C01-4ACD-A367-8D12EDC5E907}" type="presOf" srcId="{ABD22C1A-93DC-4346-8CAB-058DD18B416B}" destId="{1259D5B6-4B40-40FA-84C9-212161802B0A}" srcOrd="0" destOrd="0" presId="urn:microsoft.com/office/officeart/2005/8/layout/vList5"/>
    <dgm:cxn modelId="{227A5237-1077-46E3-846D-9342B73ABDA1}" type="presOf" srcId="{21FEEF91-E557-4733-8D38-45A0B2443FEC}" destId="{AA7D2349-0729-4610-AEE1-C29018B6FA20}" srcOrd="0" destOrd="0" presId="urn:microsoft.com/office/officeart/2005/8/layout/vList5"/>
    <dgm:cxn modelId="{E67FA7D6-33AC-43DC-BF20-5164C40D451A}" type="presOf" srcId="{0D960361-837E-4CA4-9FD3-F0B4164F06EC}" destId="{A4CD88AF-550B-4CFC-9D68-D5CEF211DB93}" srcOrd="0" destOrd="1" presId="urn:microsoft.com/office/officeart/2005/8/layout/vList5"/>
    <dgm:cxn modelId="{EC332F8E-4EAA-4B5D-B98B-A0267E961494}" srcId="{3AC90A4A-3FA1-4EB7-B7F8-24AECEE79F92}" destId="{0D960361-837E-4CA4-9FD3-F0B4164F06EC}" srcOrd="1" destOrd="0" parTransId="{FB7CD64A-91E9-4095-98A5-3B7B481D19B4}" sibTransId="{8A4DD3F7-513B-4971-A4A7-68A155726BA7}"/>
    <dgm:cxn modelId="{BBFED6A6-2E9C-4CBA-8DF7-C885C826C1B5}" type="presOf" srcId="{037A0741-9298-40A4-8AAB-9DE827EA10EE}" destId="{826D7771-345A-4010-BB30-888C072ED16A}" srcOrd="0" destOrd="0" presId="urn:microsoft.com/office/officeart/2005/8/layout/vList5"/>
    <dgm:cxn modelId="{553D051F-E4BB-487F-BF51-11C9DAF8B807}" type="presOf" srcId="{06FC7D9D-0B22-4C1B-8736-F6424E956ED9}" destId="{BAAC8414-906A-473A-8AE9-40BBAAF82930}" srcOrd="0" destOrd="0" presId="urn:microsoft.com/office/officeart/2005/8/layout/vList5"/>
    <dgm:cxn modelId="{E94541CD-5BBF-4D6A-97FD-7A9C37CEC106}" srcId="{DEE53B13-FD54-47AA-AD69-ACCA062980E4}" destId="{54D661EC-E5D3-4526-B299-94765C5D6E6A}" srcOrd="0" destOrd="0" parTransId="{0F1B26D6-3C63-4AC2-8008-167B4994AF51}" sibTransId="{5D19D91A-16B7-433F-9A7D-A98F2FB3E207}"/>
    <dgm:cxn modelId="{7E15A390-FDE1-4D88-B6E1-0071E79D14DF}" srcId="{06FC7D9D-0B22-4C1B-8736-F6424E956ED9}" destId="{EB4AB9F8-F879-4CB4-82B1-0F601CC9552C}" srcOrd="0" destOrd="0" parTransId="{D34BEBA3-E258-4981-9B95-0CE984FA6FEF}" sibTransId="{A6B79F95-D23A-40DA-BAF8-4AC2A7E316E6}"/>
    <dgm:cxn modelId="{860B5F07-A683-4FA2-838F-0BD4447A89CF}" srcId="{037A0741-9298-40A4-8AAB-9DE827EA10EE}" destId="{06FC7D9D-0B22-4C1B-8736-F6424E956ED9}" srcOrd="1" destOrd="0" parTransId="{6560A041-01AF-4D1D-835D-D22B8515DF56}" sibTransId="{DD63DEA3-7764-4A57-91F3-C4226C9F9F18}"/>
    <dgm:cxn modelId="{3DC8397D-04DA-4E2E-8D46-6A339BD510CE}" srcId="{21FEEF91-E557-4733-8D38-45A0B2443FEC}" destId="{1378EA9F-23C5-4022-9819-442089085ECE}" srcOrd="1" destOrd="0" parTransId="{59318498-9DA0-42F1-B1D2-17D27683CFC7}" sibTransId="{D47CBF7D-C161-42F3-92B4-D6CBF7F6EC9E}"/>
    <dgm:cxn modelId="{86A748B2-3D03-4AC4-B71B-96D4A3BFB6E8}" type="presOf" srcId="{DEE53B13-FD54-47AA-AD69-ACCA062980E4}" destId="{B183EE37-A9F7-4204-83D9-5FE76E5887F4}" srcOrd="0" destOrd="0" presId="urn:microsoft.com/office/officeart/2005/8/layout/vList5"/>
    <dgm:cxn modelId="{40616507-352D-4E0A-8668-9954CEE0D537}" type="presOf" srcId="{3AC90A4A-3FA1-4EB7-B7F8-24AECEE79F92}" destId="{D254B853-76B1-412B-A6AC-A7D45A34E6F6}" srcOrd="0" destOrd="0" presId="urn:microsoft.com/office/officeart/2005/8/layout/vList5"/>
    <dgm:cxn modelId="{E38A1078-F41A-43A9-8637-BCE92FE8DBC1}" type="presOf" srcId="{6E916D57-0B7E-4CC8-9045-2CC919B231F5}" destId="{A4CD88AF-550B-4CFC-9D68-D5CEF211DB93}" srcOrd="0" destOrd="0" presId="urn:microsoft.com/office/officeart/2005/8/layout/vList5"/>
    <dgm:cxn modelId="{527B3F18-ACD4-4F03-8C18-9C91AC20D059}" srcId="{06FC7D9D-0B22-4C1B-8736-F6424E956ED9}" destId="{8E661131-64B2-4487-8D6C-E2364426C402}" srcOrd="1" destOrd="0" parTransId="{F5004AD4-4978-48E0-8F86-21A6D6A1F21D}" sibTransId="{EB3ECDA6-B288-4497-9D56-6737861DB0A2}"/>
    <dgm:cxn modelId="{7E82B14D-EDEE-4B78-B449-C7C73D70AFDD}" srcId="{AD006BF7-FC94-4440-9882-7EFAE35461CB}" destId="{ABD22C1A-93DC-4346-8CAB-058DD18B416B}" srcOrd="0" destOrd="0" parTransId="{76A794FA-106F-41C6-8B8E-10C2CEABAA82}" sibTransId="{317394D1-A19F-41CF-BF10-35164D8D46D7}"/>
    <dgm:cxn modelId="{61BD3257-7685-4C08-BF6D-0C39A1996C8E}" srcId="{3AC90A4A-3FA1-4EB7-B7F8-24AECEE79F92}" destId="{6E916D57-0B7E-4CC8-9045-2CC919B231F5}" srcOrd="0" destOrd="0" parTransId="{B326750A-568E-41EE-B32C-4637D2D6FEE5}" sibTransId="{6A0C78B0-0ACD-40A5-903A-736AFD24DAD0}"/>
    <dgm:cxn modelId="{09A20688-4FC6-4C59-B2F4-9AEBCB7372FA}" srcId="{037A0741-9298-40A4-8AAB-9DE827EA10EE}" destId="{DEE53B13-FD54-47AA-AD69-ACCA062980E4}" srcOrd="2" destOrd="0" parTransId="{989C7536-9EDE-4EAC-A27A-7A700AF8335E}" sibTransId="{B4AF3490-4C4D-4C44-BCA7-EA6D76804325}"/>
    <dgm:cxn modelId="{C043EFAC-0BF0-4EB0-B334-347F0E49BCCC}" type="presOf" srcId="{AD006BF7-FC94-4440-9882-7EFAE35461CB}" destId="{1291A5D1-72C1-4181-B9C6-83C08ED5D782}" srcOrd="0" destOrd="0" presId="urn:microsoft.com/office/officeart/2005/8/layout/vList5"/>
    <dgm:cxn modelId="{86ED8B0E-D371-45C8-B582-641C5EC2C2ED}" srcId="{037A0741-9298-40A4-8AAB-9DE827EA10EE}" destId="{21FEEF91-E557-4733-8D38-45A0B2443FEC}" srcOrd="4" destOrd="0" parTransId="{A9133963-C586-48E1-96CE-24097C6BCF1E}" sibTransId="{5687415D-A349-4934-A30E-AACB9A7F17A1}"/>
    <dgm:cxn modelId="{CB7ED9A5-9C9E-461A-B393-A5733AB5EFB9}" srcId="{037A0741-9298-40A4-8AAB-9DE827EA10EE}" destId="{AD006BF7-FC94-4440-9882-7EFAE35461CB}" srcOrd="0" destOrd="0" parTransId="{D6405B9A-CEC7-4354-B47D-1E841CAEAA57}" sibTransId="{17BC982E-977E-484C-BA46-5B23FA703954}"/>
    <dgm:cxn modelId="{1C068F56-3E8E-45F1-A286-FD8484160A63}" srcId="{DEE53B13-FD54-47AA-AD69-ACCA062980E4}" destId="{D946A9EC-42DE-4C3B-B289-ECC23C1474D8}" srcOrd="1" destOrd="0" parTransId="{FE0FD970-54C5-4EEA-8B68-2A382CD98428}" sibTransId="{64F731D0-27A3-4798-B4DD-D3058F1BABC9}"/>
    <dgm:cxn modelId="{23DE3424-40C6-4827-8789-11F882E227B6}" type="presOf" srcId="{54D661EC-E5D3-4526-B299-94765C5D6E6A}" destId="{AAC40D54-4A17-4967-B48A-E4C2A5E2A40D}" srcOrd="0" destOrd="0" presId="urn:microsoft.com/office/officeart/2005/8/layout/vList5"/>
    <dgm:cxn modelId="{D8DE2535-66BC-4F5B-BBD6-0F4AE2052B09}" type="presOf" srcId="{8E661131-64B2-4487-8D6C-E2364426C402}" destId="{D9F6F418-4D9E-4786-B009-940B4D3D7024}" srcOrd="0" destOrd="1" presId="urn:microsoft.com/office/officeart/2005/8/layout/vList5"/>
    <dgm:cxn modelId="{9A0875E7-131A-4FCB-844E-F780D4D04F4F}" type="presParOf" srcId="{826D7771-345A-4010-BB30-888C072ED16A}" destId="{A9AE51C9-8BFF-4D2B-9EAB-225BC40DA695}" srcOrd="0" destOrd="0" presId="urn:microsoft.com/office/officeart/2005/8/layout/vList5"/>
    <dgm:cxn modelId="{6A387D64-1512-47D9-9316-606D50460A09}" type="presParOf" srcId="{A9AE51C9-8BFF-4D2B-9EAB-225BC40DA695}" destId="{1291A5D1-72C1-4181-B9C6-83C08ED5D782}" srcOrd="0" destOrd="0" presId="urn:microsoft.com/office/officeart/2005/8/layout/vList5"/>
    <dgm:cxn modelId="{AB1DA029-59CD-49F0-A532-B1B36750FE7F}" type="presParOf" srcId="{A9AE51C9-8BFF-4D2B-9EAB-225BC40DA695}" destId="{1259D5B6-4B40-40FA-84C9-212161802B0A}" srcOrd="1" destOrd="0" presId="urn:microsoft.com/office/officeart/2005/8/layout/vList5"/>
    <dgm:cxn modelId="{7DECC72C-9957-4FCD-939D-5C7CA6BC57D8}" type="presParOf" srcId="{826D7771-345A-4010-BB30-888C072ED16A}" destId="{6E31FAD4-878A-4159-8F98-EAF462581C63}" srcOrd="1" destOrd="0" presId="urn:microsoft.com/office/officeart/2005/8/layout/vList5"/>
    <dgm:cxn modelId="{D7A524F4-1B5F-429D-9AAB-08E8BE32C896}" type="presParOf" srcId="{826D7771-345A-4010-BB30-888C072ED16A}" destId="{36967921-8867-469F-A276-BDCB6F8110B1}" srcOrd="2" destOrd="0" presId="urn:microsoft.com/office/officeart/2005/8/layout/vList5"/>
    <dgm:cxn modelId="{7377F8E2-C43F-4397-B7BE-E876AFB1AAAA}" type="presParOf" srcId="{36967921-8867-469F-A276-BDCB6F8110B1}" destId="{BAAC8414-906A-473A-8AE9-40BBAAF82930}" srcOrd="0" destOrd="0" presId="urn:microsoft.com/office/officeart/2005/8/layout/vList5"/>
    <dgm:cxn modelId="{DC8A0443-0481-42F5-9278-9CD5490BEDB1}" type="presParOf" srcId="{36967921-8867-469F-A276-BDCB6F8110B1}" destId="{D9F6F418-4D9E-4786-B009-940B4D3D7024}" srcOrd="1" destOrd="0" presId="urn:microsoft.com/office/officeart/2005/8/layout/vList5"/>
    <dgm:cxn modelId="{C94E849F-8DD1-4714-AE73-2F700812D876}" type="presParOf" srcId="{826D7771-345A-4010-BB30-888C072ED16A}" destId="{A2794805-202D-4AA5-9FDD-49DB923931D5}" srcOrd="3" destOrd="0" presId="urn:microsoft.com/office/officeart/2005/8/layout/vList5"/>
    <dgm:cxn modelId="{766EB298-DB17-47CD-BEA7-3C3AED77EF53}" type="presParOf" srcId="{826D7771-345A-4010-BB30-888C072ED16A}" destId="{612ACF61-14D0-4266-A2C2-EC670F576F71}" srcOrd="4" destOrd="0" presId="urn:microsoft.com/office/officeart/2005/8/layout/vList5"/>
    <dgm:cxn modelId="{285DBD79-536B-4064-B084-947B81EF665E}" type="presParOf" srcId="{612ACF61-14D0-4266-A2C2-EC670F576F71}" destId="{B183EE37-A9F7-4204-83D9-5FE76E5887F4}" srcOrd="0" destOrd="0" presId="urn:microsoft.com/office/officeart/2005/8/layout/vList5"/>
    <dgm:cxn modelId="{9B6A5441-2E12-4FD8-A223-8E017DCC053E}" type="presParOf" srcId="{612ACF61-14D0-4266-A2C2-EC670F576F71}" destId="{AAC40D54-4A17-4967-B48A-E4C2A5E2A40D}" srcOrd="1" destOrd="0" presId="urn:microsoft.com/office/officeart/2005/8/layout/vList5"/>
    <dgm:cxn modelId="{007036D8-D8D8-4BCD-AAE4-DD7FDA64600A}" type="presParOf" srcId="{826D7771-345A-4010-BB30-888C072ED16A}" destId="{ABD64E4F-3910-449A-A532-D6AF4B4EE25F}" srcOrd="5" destOrd="0" presId="urn:microsoft.com/office/officeart/2005/8/layout/vList5"/>
    <dgm:cxn modelId="{833B69C0-40B6-46F8-80D3-54803D248D02}" type="presParOf" srcId="{826D7771-345A-4010-BB30-888C072ED16A}" destId="{B98F353A-C67C-437C-B6D8-7BBCEB4032B7}" srcOrd="6" destOrd="0" presId="urn:microsoft.com/office/officeart/2005/8/layout/vList5"/>
    <dgm:cxn modelId="{AE0B9096-573A-41DA-9B8D-7D9E276705B6}" type="presParOf" srcId="{B98F353A-C67C-437C-B6D8-7BBCEB4032B7}" destId="{D254B853-76B1-412B-A6AC-A7D45A34E6F6}" srcOrd="0" destOrd="0" presId="urn:microsoft.com/office/officeart/2005/8/layout/vList5"/>
    <dgm:cxn modelId="{5A28E417-8017-4D4C-913C-3DF1ED2EC7DE}" type="presParOf" srcId="{B98F353A-C67C-437C-B6D8-7BBCEB4032B7}" destId="{A4CD88AF-550B-4CFC-9D68-D5CEF211DB93}" srcOrd="1" destOrd="0" presId="urn:microsoft.com/office/officeart/2005/8/layout/vList5"/>
    <dgm:cxn modelId="{46E23DC4-DD17-4689-9C2B-377FF072EA1D}" type="presParOf" srcId="{826D7771-345A-4010-BB30-888C072ED16A}" destId="{0464A8B3-FF56-4D52-81EC-179D82F6934A}" srcOrd="7" destOrd="0" presId="urn:microsoft.com/office/officeart/2005/8/layout/vList5"/>
    <dgm:cxn modelId="{83BA8853-8C93-411F-997F-23952E9F8336}" type="presParOf" srcId="{826D7771-345A-4010-BB30-888C072ED16A}" destId="{47E51723-6D33-4E80-B4CC-CF0FA981D956}" srcOrd="8" destOrd="0" presId="urn:microsoft.com/office/officeart/2005/8/layout/vList5"/>
    <dgm:cxn modelId="{4AD7F8EF-59AF-41E8-B325-8B00BF4AB678}" type="presParOf" srcId="{47E51723-6D33-4E80-B4CC-CF0FA981D956}" destId="{AA7D2349-0729-4610-AEE1-C29018B6FA20}" srcOrd="0" destOrd="0" presId="urn:microsoft.com/office/officeart/2005/8/layout/vList5"/>
    <dgm:cxn modelId="{689DFDE0-4AC5-45B4-90A7-9DFE39AE3D98}" type="presParOf" srcId="{47E51723-6D33-4E80-B4CC-CF0FA981D956}" destId="{970F24A8-E33A-408A-B27D-54718257040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59D5B6-4B40-40FA-84C9-212161802B0A}">
      <dsp:nvSpPr>
        <dsp:cNvPr id="0" name=""/>
        <dsp:cNvSpPr/>
      </dsp:nvSpPr>
      <dsp:spPr>
        <a:xfrm rot="5400000">
          <a:off x="5248282" y="-2196676"/>
          <a:ext cx="695690" cy="5266944"/>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Imagine a calming and safe place</a:t>
          </a:r>
          <a:endParaRPr lang="en-US" sz="1700" kern="1200" dirty="0"/>
        </a:p>
        <a:p>
          <a:pPr marL="171450" lvl="1" indent="-171450" algn="l" defTabSz="755650">
            <a:lnSpc>
              <a:spcPct val="90000"/>
            </a:lnSpc>
            <a:spcBef>
              <a:spcPct val="0"/>
            </a:spcBef>
            <a:spcAft>
              <a:spcPct val="15000"/>
            </a:spcAft>
            <a:buChar char="••"/>
          </a:pPr>
          <a:r>
            <a:rPr lang="en-US" sz="1700" kern="1200" dirty="0" smtClean="0"/>
            <a:t>Imagine stress and anxiety draining out</a:t>
          </a:r>
          <a:endParaRPr lang="en-US" sz="1700" kern="1200" dirty="0"/>
        </a:p>
      </dsp:txBody>
      <dsp:txXfrm rot="-5400000">
        <a:off x="2962656" y="122911"/>
        <a:ext cx="5232983" cy="627768"/>
      </dsp:txXfrm>
    </dsp:sp>
    <dsp:sp modelId="{1291A5D1-72C1-4181-B9C6-83C08ED5D782}">
      <dsp:nvSpPr>
        <dsp:cNvPr id="0" name=""/>
        <dsp:cNvSpPr/>
      </dsp:nvSpPr>
      <dsp:spPr>
        <a:xfrm>
          <a:off x="0" y="1988"/>
          <a:ext cx="2962656" cy="86961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en-US" sz="3800" kern="1200" dirty="0" smtClean="0"/>
            <a:t>Imagery</a:t>
          </a:r>
          <a:endParaRPr lang="en-US" sz="3800" kern="1200" dirty="0"/>
        </a:p>
      </dsp:txBody>
      <dsp:txXfrm>
        <a:off x="42451" y="44439"/>
        <a:ext cx="2877754" cy="784710"/>
      </dsp:txXfrm>
    </dsp:sp>
    <dsp:sp modelId="{D9F6F418-4D9E-4786-B009-940B4D3D7024}">
      <dsp:nvSpPr>
        <dsp:cNvPr id="0" name=""/>
        <dsp:cNvSpPr/>
      </dsp:nvSpPr>
      <dsp:spPr>
        <a:xfrm rot="5400000">
          <a:off x="5248282" y="-1283583"/>
          <a:ext cx="695690" cy="5266944"/>
        </a:xfrm>
        <a:prstGeom prst="round2SameRect">
          <a:avLst/>
        </a:prstGeom>
        <a:solidFill>
          <a:schemeClr val="accent5">
            <a:tint val="40000"/>
            <a:alpha val="90000"/>
            <a:hueOff val="-3526224"/>
            <a:satOff val="6638"/>
            <a:lumOff val="1004"/>
            <a:alphaOff val="0"/>
          </a:schemeClr>
        </a:solidFill>
        <a:ln w="25400" cap="flat" cmpd="sng" algn="ctr">
          <a:solidFill>
            <a:schemeClr val="accent5">
              <a:tint val="40000"/>
              <a:alpha val="90000"/>
              <a:hueOff val="-3526224"/>
              <a:satOff val="6638"/>
              <a:lumOff val="10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Find a meaning or value to what you are suffering. </a:t>
          </a:r>
          <a:endParaRPr lang="en-US" sz="1700" kern="1200" dirty="0"/>
        </a:p>
        <a:p>
          <a:pPr marL="171450" lvl="1" indent="-171450" algn="l" defTabSz="755650">
            <a:lnSpc>
              <a:spcPct val="90000"/>
            </a:lnSpc>
            <a:spcBef>
              <a:spcPct val="0"/>
            </a:spcBef>
            <a:spcAft>
              <a:spcPct val="15000"/>
            </a:spcAft>
            <a:buChar char="••"/>
          </a:pPr>
          <a:r>
            <a:rPr lang="en-US" sz="1700" kern="1200" dirty="0" smtClean="0"/>
            <a:t>Focus on positive, growth from challenges.</a:t>
          </a:r>
          <a:endParaRPr lang="en-US" sz="1700" kern="1200" dirty="0"/>
        </a:p>
      </dsp:txBody>
      <dsp:txXfrm rot="-5400000">
        <a:off x="2962656" y="1036004"/>
        <a:ext cx="5232983" cy="627768"/>
      </dsp:txXfrm>
    </dsp:sp>
    <dsp:sp modelId="{BAAC8414-906A-473A-8AE9-40BBAAF82930}">
      <dsp:nvSpPr>
        <dsp:cNvPr id="0" name=""/>
        <dsp:cNvSpPr/>
      </dsp:nvSpPr>
      <dsp:spPr>
        <a:xfrm>
          <a:off x="0" y="915082"/>
          <a:ext cx="2962656" cy="869612"/>
        </a:xfrm>
        <a:prstGeom prst="roundRect">
          <a:avLst/>
        </a:prstGeom>
        <a:solidFill>
          <a:schemeClr val="accent5">
            <a:hueOff val="-3504825"/>
            <a:satOff val="5153"/>
            <a:lumOff val="441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en-US" sz="3800" kern="1200" dirty="0" smtClean="0"/>
            <a:t>Meaning</a:t>
          </a:r>
          <a:endParaRPr lang="en-US" sz="3800" kern="1200" dirty="0"/>
        </a:p>
      </dsp:txBody>
      <dsp:txXfrm>
        <a:off x="42451" y="957533"/>
        <a:ext cx="2877754" cy="784710"/>
      </dsp:txXfrm>
    </dsp:sp>
    <dsp:sp modelId="{AAC40D54-4A17-4967-B48A-E4C2A5E2A40D}">
      <dsp:nvSpPr>
        <dsp:cNvPr id="0" name=""/>
        <dsp:cNvSpPr/>
      </dsp:nvSpPr>
      <dsp:spPr>
        <a:xfrm rot="5400000">
          <a:off x="5248282" y="-370490"/>
          <a:ext cx="695690" cy="5266944"/>
        </a:xfrm>
        <a:prstGeom prst="round2SameRect">
          <a:avLst/>
        </a:prstGeom>
        <a:solidFill>
          <a:schemeClr val="accent5">
            <a:tint val="40000"/>
            <a:alpha val="90000"/>
            <a:hueOff val="-7052448"/>
            <a:satOff val="13276"/>
            <a:lumOff val="2008"/>
            <a:alphaOff val="0"/>
          </a:schemeClr>
        </a:solidFill>
        <a:ln w="25400" cap="flat" cmpd="sng" algn="ctr">
          <a:solidFill>
            <a:schemeClr val="accent5">
              <a:tint val="40000"/>
              <a:alpha val="90000"/>
              <a:hueOff val="-7052448"/>
              <a:satOff val="13276"/>
              <a:lumOff val="20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Turn things over to a Higher Power</a:t>
          </a:r>
          <a:endParaRPr lang="en-US" sz="1700" kern="1200" dirty="0"/>
        </a:p>
        <a:p>
          <a:pPr marL="171450" lvl="1" indent="-171450" algn="l" defTabSz="755650">
            <a:lnSpc>
              <a:spcPct val="90000"/>
            </a:lnSpc>
            <a:spcBef>
              <a:spcPct val="0"/>
            </a:spcBef>
            <a:spcAft>
              <a:spcPct val="15000"/>
            </a:spcAft>
            <a:buChar char="••"/>
          </a:pPr>
          <a:r>
            <a:rPr lang="en-US" sz="1700" kern="1200" dirty="0" smtClean="0"/>
            <a:t>Find support, strength, or faith to cope</a:t>
          </a:r>
          <a:endParaRPr lang="en-US" sz="1700" kern="1200" dirty="0"/>
        </a:p>
      </dsp:txBody>
      <dsp:txXfrm rot="-5400000">
        <a:off x="2962656" y="1949097"/>
        <a:ext cx="5232983" cy="627768"/>
      </dsp:txXfrm>
    </dsp:sp>
    <dsp:sp modelId="{B183EE37-A9F7-4204-83D9-5FE76E5887F4}">
      <dsp:nvSpPr>
        <dsp:cNvPr id="0" name=""/>
        <dsp:cNvSpPr/>
      </dsp:nvSpPr>
      <dsp:spPr>
        <a:xfrm>
          <a:off x="0" y="1828175"/>
          <a:ext cx="2962656" cy="869612"/>
        </a:xfrm>
        <a:prstGeom prst="roundRect">
          <a:avLst/>
        </a:prstGeom>
        <a:solidFill>
          <a:schemeClr val="accent5">
            <a:hueOff val="-7009650"/>
            <a:satOff val="10306"/>
            <a:lumOff val="8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en-US" sz="3800" kern="1200" dirty="0" smtClean="0"/>
            <a:t>Prayer</a:t>
          </a:r>
          <a:endParaRPr lang="en-US" sz="3800" kern="1200" dirty="0"/>
        </a:p>
      </dsp:txBody>
      <dsp:txXfrm>
        <a:off x="42451" y="1870626"/>
        <a:ext cx="2877754" cy="784710"/>
      </dsp:txXfrm>
    </dsp:sp>
    <dsp:sp modelId="{A4CD88AF-550B-4CFC-9D68-D5CEF211DB93}">
      <dsp:nvSpPr>
        <dsp:cNvPr id="0" name=""/>
        <dsp:cNvSpPr/>
      </dsp:nvSpPr>
      <dsp:spPr>
        <a:xfrm rot="5400000">
          <a:off x="5248282" y="542602"/>
          <a:ext cx="695690" cy="5266944"/>
        </a:xfrm>
        <a:prstGeom prst="round2SameRect">
          <a:avLst/>
        </a:prstGeom>
        <a:solidFill>
          <a:schemeClr val="accent5">
            <a:tint val="40000"/>
            <a:alpha val="90000"/>
            <a:hueOff val="-10578672"/>
            <a:satOff val="19914"/>
            <a:lumOff val="3012"/>
            <a:alphaOff val="0"/>
          </a:schemeClr>
        </a:solidFill>
        <a:ln w="25400" cap="flat" cmpd="sng" algn="ctr">
          <a:solidFill>
            <a:schemeClr val="accent5">
              <a:tint val="40000"/>
              <a:alpha val="90000"/>
              <a:hueOff val="-10578672"/>
              <a:satOff val="19914"/>
              <a:lumOff val="301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Use deep breathing and follow your breath</a:t>
          </a:r>
          <a:endParaRPr lang="en-US" sz="1700" kern="1200" dirty="0"/>
        </a:p>
        <a:p>
          <a:pPr marL="171450" lvl="1" indent="-171450" algn="l" defTabSz="755650">
            <a:lnSpc>
              <a:spcPct val="90000"/>
            </a:lnSpc>
            <a:spcBef>
              <a:spcPct val="0"/>
            </a:spcBef>
            <a:spcAft>
              <a:spcPct val="15000"/>
            </a:spcAft>
            <a:buChar char="••"/>
          </a:pPr>
          <a:r>
            <a:rPr lang="en-US" sz="1700" kern="1200" dirty="0" smtClean="0"/>
            <a:t>Use muscle relaxation and other ways to relax</a:t>
          </a:r>
          <a:endParaRPr lang="en-US" sz="1700" kern="1200" dirty="0"/>
        </a:p>
      </dsp:txBody>
      <dsp:txXfrm rot="-5400000">
        <a:off x="2962656" y="2862190"/>
        <a:ext cx="5232983" cy="627768"/>
      </dsp:txXfrm>
    </dsp:sp>
    <dsp:sp modelId="{D254B853-76B1-412B-A6AC-A7D45A34E6F6}">
      <dsp:nvSpPr>
        <dsp:cNvPr id="0" name=""/>
        <dsp:cNvSpPr/>
      </dsp:nvSpPr>
      <dsp:spPr>
        <a:xfrm>
          <a:off x="0" y="2741268"/>
          <a:ext cx="2962656" cy="869612"/>
        </a:xfrm>
        <a:prstGeom prst="roundRect">
          <a:avLst/>
        </a:prstGeom>
        <a:solidFill>
          <a:schemeClr val="accent5">
            <a:hueOff val="-10514474"/>
            <a:satOff val="15460"/>
            <a:lumOff val="1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en-US" sz="3800" kern="1200" dirty="0" smtClean="0"/>
            <a:t>Relaxation</a:t>
          </a:r>
          <a:endParaRPr lang="en-US" sz="3800" kern="1200" dirty="0"/>
        </a:p>
      </dsp:txBody>
      <dsp:txXfrm>
        <a:off x="42451" y="2783719"/>
        <a:ext cx="2877754" cy="784710"/>
      </dsp:txXfrm>
    </dsp:sp>
    <dsp:sp modelId="{970F24A8-E33A-408A-B27D-54718257040B}">
      <dsp:nvSpPr>
        <dsp:cNvPr id="0" name=""/>
        <dsp:cNvSpPr/>
      </dsp:nvSpPr>
      <dsp:spPr>
        <a:xfrm rot="5400000">
          <a:off x="5248282" y="1455695"/>
          <a:ext cx="695690" cy="5266944"/>
        </a:xfrm>
        <a:prstGeom prst="round2SameRect">
          <a:avLst/>
        </a:prstGeom>
        <a:solidFill>
          <a:schemeClr val="accent5">
            <a:tint val="40000"/>
            <a:alpha val="90000"/>
            <a:hueOff val="-14104896"/>
            <a:satOff val="26552"/>
            <a:lumOff val="4016"/>
            <a:alphaOff val="0"/>
          </a:schemeClr>
        </a:solidFill>
        <a:ln w="25400" cap="flat" cmpd="sng" algn="ctr">
          <a:solidFill>
            <a:schemeClr val="accent5">
              <a:tint val="40000"/>
              <a:alpha val="90000"/>
              <a:hueOff val="-14104896"/>
              <a:satOff val="26552"/>
              <a:lumOff val="40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Focus you attention on one thing in the moment.</a:t>
          </a:r>
          <a:endParaRPr lang="en-US" sz="1700" kern="1200" dirty="0"/>
        </a:p>
        <a:p>
          <a:pPr marL="171450" lvl="1" indent="-171450" algn="l" defTabSz="755650">
            <a:lnSpc>
              <a:spcPct val="90000"/>
            </a:lnSpc>
            <a:spcBef>
              <a:spcPct val="0"/>
            </a:spcBef>
            <a:spcAft>
              <a:spcPct val="15000"/>
            </a:spcAft>
            <a:buChar char="••"/>
          </a:pPr>
          <a:r>
            <a:rPr lang="en-US" sz="1700" kern="1200" dirty="0" smtClean="0"/>
            <a:t>Keep yourself physically and mentally in present</a:t>
          </a:r>
          <a:endParaRPr lang="en-US" sz="1700" kern="1200" dirty="0"/>
        </a:p>
      </dsp:txBody>
      <dsp:txXfrm rot="-5400000">
        <a:off x="2962656" y="3775283"/>
        <a:ext cx="5232983" cy="627768"/>
      </dsp:txXfrm>
    </dsp:sp>
    <dsp:sp modelId="{AA7D2349-0729-4610-AEE1-C29018B6FA20}">
      <dsp:nvSpPr>
        <dsp:cNvPr id="0" name=""/>
        <dsp:cNvSpPr/>
      </dsp:nvSpPr>
      <dsp:spPr>
        <a:xfrm>
          <a:off x="0" y="3654361"/>
          <a:ext cx="2962656" cy="869612"/>
        </a:xfrm>
        <a:prstGeom prst="roundRect">
          <a:avLst/>
        </a:prstGeom>
        <a:solidFill>
          <a:schemeClr val="accent5">
            <a:hueOff val="-14019300"/>
            <a:satOff val="20613"/>
            <a:lumOff val="176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en-US" sz="3800" kern="1200" dirty="0" smtClean="0"/>
            <a:t>One thing…</a:t>
          </a:r>
          <a:endParaRPr lang="en-US" sz="3800" kern="1200" dirty="0"/>
        </a:p>
      </dsp:txBody>
      <dsp:txXfrm>
        <a:off x="42451" y="3696812"/>
        <a:ext cx="2877754" cy="78471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a:defRPr sz="1200"/>
            </a:lvl1pPr>
          </a:lstStyle>
          <a:p>
            <a:fld id="{F2E87CF2-AD00-422B-A872-F388FD8F2D11}" type="datetimeFigureOut">
              <a:rPr lang="en-US" smtClean="0"/>
              <a:t>3/1/14</a:t>
            </a:fld>
            <a:endParaRPr lang="en-US"/>
          </a:p>
        </p:txBody>
      </p:sp>
      <p:sp>
        <p:nvSpPr>
          <p:cNvPr id="4" name="Footer Placeholder 3"/>
          <p:cNvSpPr>
            <a:spLocks noGrp="1"/>
          </p:cNvSpPr>
          <p:nvPr>
            <p:ph type="ftr" sz="quarter" idx="2"/>
          </p:nvPr>
        </p:nvSpPr>
        <p:spPr>
          <a:xfrm>
            <a:off x="0" y="8775700"/>
            <a:ext cx="2971800"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5700"/>
            <a:ext cx="2971800" cy="461963"/>
          </a:xfrm>
          <a:prstGeom prst="rect">
            <a:avLst/>
          </a:prstGeom>
        </p:spPr>
        <p:txBody>
          <a:bodyPr vert="horz" lIns="91440" tIns="45720" rIns="91440" bIns="45720" rtlCol="0" anchor="b"/>
          <a:lstStyle>
            <a:lvl1pPr algn="r">
              <a:defRPr sz="1200"/>
            </a:lvl1pPr>
          </a:lstStyle>
          <a:p>
            <a:fld id="{10E3BC2D-2EC2-402E-9DDB-6E560D0E846B}" type="slidenum">
              <a:rPr lang="en-US" smtClean="0"/>
              <a:t>‹#›</a:t>
            </a:fld>
            <a:endParaRPr lang="en-US"/>
          </a:p>
        </p:txBody>
      </p:sp>
    </p:spTree>
    <p:extLst>
      <p:ext uri="{BB962C8B-B14F-4D97-AF65-F5344CB8AC3E}">
        <p14:creationId xmlns:p14="http://schemas.microsoft.com/office/powerpoint/2010/main" val="40659571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defRPr>
            </a:lvl1pPr>
          </a:lstStyle>
          <a:p>
            <a:endParaRPr lang="en-US"/>
          </a:p>
        </p:txBody>
      </p:sp>
      <p:sp>
        <p:nvSpPr>
          <p:cNvPr id="121859" name="Rectangle 3"/>
          <p:cNvSpPr>
            <a:spLocks noGrp="1" noChangeArrowheads="1"/>
          </p:cNvSpPr>
          <p:nvPr>
            <p:ph type="dt" idx="1"/>
          </p:nvPr>
        </p:nvSpPr>
        <p:spPr bwMode="auto">
          <a:xfrm>
            <a:off x="3884613" y="0"/>
            <a:ext cx="2971800"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endParaRPr lang="en-US"/>
          </a:p>
        </p:txBody>
      </p:sp>
      <p:sp>
        <p:nvSpPr>
          <p:cNvPr id="121860" name="Rectangle 4"/>
          <p:cNvSpPr>
            <a:spLocks noGrp="1" noRot="1" noChangeAspect="1" noChangeArrowheads="1" noTextEdit="1"/>
          </p:cNvSpPr>
          <p:nvPr>
            <p:ph type="sldImg" idx="2"/>
          </p:nvPr>
        </p:nvSpPr>
        <p:spPr bwMode="auto">
          <a:xfrm>
            <a:off x="1120775" y="693738"/>
            <a:ext cx="4616450" cy="3463925"/>
          </a:xfrm>
          <a:prstGeom prst="rect">
            <a:avLst/>
          </a:prstGeom>
          <a:noFill/>
          <a:ln w="9525">
            <a:solidFill>
              <a:srgbClr val="000000"/>
            </a:solidFill>
            <a:miter lim="800000"/>
            <a:headEnd/>
            <a:tailEnd/>
          </a:ln>
          <a:effectLst/>
        </p:spPr>
      </p:sp>
      <p:sp>
        <p:nvSpPr>
          <p:cNvPr id="121861" name="Rectangle 5"/>
          <p:cNvSpPr>
            <a:spLocks noGrp="1" noChangeArrowheads="1"/>
          </p:cNvSpPr>
          <p:nvPr>
            <p:ph type="body" sz="quarter" idx="3"/>
          </p:nvPr>
        </p:nvSpPr>
        <p:spPr bwMode="auto">
          <a:xfrm>
            <a:off x="685800" y="4388644"/>
            <a:ext cx="5486400" cy="415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1862" name="Rectangle 6"/>
          <p:cNvSpPr>
            <a:spLocks noGrp="1" noChangeArrowheads="1"/>
          </p:cNvSpPr>
          <p:nvPr>
            <p:ph type="ftr" sz="quarter" idx="4"/>
          </p:nvPr>
        </p:nvSpPr>
        <p:spPr bwMode="auto">
          <a:xfrm>
            <a:off x="0" y="8775684"/>
            <a:ext cx="29718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endParaRPr lang="en-US"/>
          </a:p>
        </p:txBody>
      </p:sp>
      <p:sp>
        <p:nvSpPr>
          <p:cNvPr id="121863" name="Rectangle 7"/>
          <p:cNvSpPr>
            <a:spLocks noGrp="1" noChangeArrowheads="1"/>
          </p:cNvSpPr>
          <p:nvPr>
            <p:ph type="sldNum" sz="quarter" idx="5"/>
          </p:nvPr>
        </p:nvSpPr>
        <p:spPr bwMode="auto">
          <a:xfrm>
            <a:off x="3884613" y="8775684"/>
            <a:ext cx="2971800"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A172CF3E-043D-4FF7-A564-F85E9931392F}" type="slidenum">
              <a:rPr lang="en-US"/>
              <a:pPr/>
              <a:t>‹#›</a:t>
            </a:fld>
            <a:endParaRPr lang="en-US"/>
          </a:p>
        </p:txBody>
      </p:sp>
    </p:spTree>
    <p:extLst>
      <p:ext uri="{BB962C8B-B14F-4D97-AF65-F5344CB8AC3E}">
        <p14:creationId xmlns:p14="http://schemas.microsoft.com/office/powerpoint/2010/main" val="300071333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29F85D-F614-4E41-B765-784B059C98E7}" type="slidenum">
              <a:rPr lang="en-US"/>
              <a:pPr/>
              <a:t>11</a:t>
            </a:fld>
            <a:endParaRPr lang="en-US"/>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9C1859-D4E9-44EC-BA3B-B44D4652F1EB}" type="slidenum">
              <a:rPr lang="en-US"/>
              <a:pPr/>
              <a:t>12</a:t>
            </a:fld>
            <a:endParaRPr 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r>
              <a:rPr lang="en-US"/>
              <a:t>Behavioral change for two weeks or longer– extended time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41BF55-240B-4EA8-90E6-4DC9806AC98C}" type="slidenum">
              <a:rPr lang="en-US"/>
              <a:pPr/>
              <a:t>14</a:t>
            </a:fld>
            <a:endParaRPr lang="en-US"/>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34BAD6-74D4-49AB-B8CB-87A488B1445F}" type="slidenum">
              <a:rPr lang="en-US"/>
              <a:pPr/>
              <a:t>2</a:t>
            </a:fld>
            <a:endParaRPr lang="en-US"/>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r>
              <a:rPr lang="en-US"/>
              <a:t>Change order of training.</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F3E2D0-0FB4-4A89-8A72-68404208B423}" type="slidenum">
              <a:rPr lang="en-US"/>
              <a:pPr/>
              <a:t>20</a:t>
            </a:fld>
            <a:endParaRPr lang="en-US"/>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56D686-373D-4B2D-B236-AD250435EA36}" type="slidenum">
              <a:rPr lang="en-US"/>
              <a:pPr/>
              <a:t>25</a:t>
            </a:fld>
            <a:endParaRPr lang="en-US"/>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EC5AFA-357B-4FCF-9A19-F5614534F868}"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EC5AFA-357B-4FCF-9A19-F5614534F868}"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EC5AFA-357B-4FCF-9A19-F5614534F868}"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EC5AFA-357B-4FCF-9A19-F5614534F868}"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8EC5AFA-357B-4FCF-9A19-F5614534F868}"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r>
              <a:rPr lang="en-US" sz="1200" b="1" i="0" kern="1200" dirty="0" smtClean="0">
                <a:solidFill>
                  <a:schemeClr val="tx1"/>
                </a:solidFill>
                <a:latin typeface="Arial" charset="0"/>
                <a:ea typeface="+mn-ea"/>
                <a:cs typeface="Arial" charset="0"/>
              </a:rPr>
              <a:t>How to Reduce Vulnerability to Emotional Mind</a:t>
            </a:r>
            <a:endParaRPr lang="en-US" sz="1200" i="1" kern="1200" dirty="0" smtClean="0">
              <a:solidFill>
                <a:schemeClr val="tx1"/>
              </a:solidFill>
              <a:latin typeface="Arial" charset="0"/>
              <a:ea typeface="+mn-ea"/>
              <a:cs typeface="Arial" charset="0"/>
            </a:endParaRPr>
          </a:p>
          <a:p>
            <a:r>
              <a:rPr lang="en-US" sz="1200" i="0" kern="1200" dirty="0" smtClean="0">
                <a:solidFill>
                  <a:schemeClr val="tx1"/>
                </a:solidFill>
                <a:latin typeface="Arial" charset="0"/>
                <a:ea typeface="+mn-ea"/>
                <a:cs typeface="Arial" charset="0"/>
              </a:rPr>
              <a:t>To help protect yourself from Emotion Mind, remember the term: “ABC PLEASE”</a:t>
            </a:r>
            <a:endParaRPr lang="en-US" sz="1200" i="1" kern="1200" dirty="0" smtClean="0">
              <a:solidFill>
                <a:schemeClr val="tx1"/>
              </a:solidFill>
              <a:latin typeface="Arial" charset="0"/>
              <a:ea typeface="+mn-ea"/>
              <a:cs typeface="Arial" charset="0"/>
            </a:endParaRP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 </a:t>
            </a:r>
          </a:p>
          <a:p>
            <a:r>
              <a:rPr lang="en-US" sz="1200" b="1" kern="1200" dirty="0" smtClean="0">
                <a:solidFill>
                  <a:schemeClr val="tx1"/>
                </a:solidFill>
                <a:latin typeface="Arial" charset="0"/>
                <a:ea typeface="+mn-ea"/>
                <a:cs typeface="Arial" charset="0"/>
              </a:rPr>
              <a:t> </a:t>
            </a:r>
            <a:endParaRPr lang="en-US" sz="1200" kern="1200" dirty="0" smtClean="0">
              <a:solidFill>
                <a:schemeClr val="tx1"/>
              </a:solidFill>
              <a:latin typeface="Arial" charset="0"/>
              <a:ea typeface="+mn-ea"/>
              <a:cs typeface="Arial" charset="0"/>
            </a:endParaRPr>
          </a:p>
          <a:p>
            <a:r>
              <a:rPr lang="en-US" sz="1200" b="1" kern="1200" dirty="0" smtClean="0">
                <a:solidFill>
                  <a:schemeClr val="tx1"/>
                </a:solidFill>
                <a:latin typeface="Arial" charset="0"/>
                <a:ea typeface="+mn-ea"/>
                <a:cs typeface="Arial" charset="0"/>
              </a:rPr>
              <a:t> </a:t>
            </a:r>
            <a:endParaRPr lang="en-US" sz="1200" kern="1200" dirty="0" smtClean="0">
              <a:solidFill>
                <a:schemeClr val="tx1"/>
              </a:solidFill>
              <a:latin typeface="Arial" charset="0"/>
              <a:ea typeface="+mn-ea"/>
              <a:cs typeface="Arial" charset="0"/>
            </a:endParaRPr>
          </a:p>
          <a:p>
            <a:r>
              <a:rPr lang="en-US" sz="1200" b="1" kern="1200" dirty="0" smtClean="0">
                <a:solidFill>
                  <a:schemeClr val="tx1"/>
                </a:solidFill>
                <a:latin typeface="Arial" charset="0"/>
                <a:ea typeface="+mn-ea"/>
                <a:cs typeface="Arial" charset="0"/>
              </a:rPr>
              <a:t> </a:t>
            </a:r>
            <a:endParaRPr lang="en-US" sz="1200" kern="1200" dirty="0" smtClean="0">
              <a:solidFill>
                <a:schemeClr val="tx1"/>
              </a:solidFill>
              <a:latin typeface="Arial" charset="0"/>
              <a:ea typeface="+mn-ea"/>
              <a:cs typeface="Arial" charset="0"/>
            </a:endParaRPr>
          </a:p>
          <a:p>
            <a:r>
              <a:rPr lang="en-US" sz="1200" b="1" kern="1200" dirty="0" smtClean="0">
                <a:solidFill>
                  <a:schemeClr val="tx1"/>
                </a:solidFill>
                <a:latin typeface="Arial" charset="0"/>
                <a:ea typeface="+mn-ea"/>
                <a:cs typeface="Arial" charset="0"/>
              </a:rPr>
              <a:t> </a:t>
            </a:r>
            <a:endParaRPr lang="en-US" sz="1200" kern="1200" dirty="0" smtClean="0">
              <a:solidFill>
                <a:schemeClr val="tx1"/>
              </a:solidFill>
              <a:latin typeface="Arial" charset="0"/>
              <a:ea typeface="+mn-ea"/>
              <a:cs typeface="Arial" charset="0"/>
            </a:endParaRPr>
          </a:p>
          <a:p>
            <a:r>
              <a:rPr lang="en-US" sz="1200" b="1" kern="1200" dirty="0" smtClean="0">
                <a:solidFill>
                  <a:schemeClr val="tx1"/>
                </a:solidFill>
                <a:latin typeface="Arial" charset="0"/>
                <a:ea typeface="+mn-ea"/>
                <a:cs typeface="Arial" charset="0"/>
              </a:rPr>
              <a:t> </a:t>
            </a:r>
            <a:endParaRPr lang="en-US" sz="1200" kern="1200" dirty="0" smtClean="0">
              <a:solidFill>
                <a:schemeClr val="tx1"/>
              </a:solidFill>
              <a:latin typeface="Arial" charset="0"/>
              <a:ea typeface="+mn-ea"/>
              <a:cs typeface="Arial" charset="0"/>
            </a:endParaRPr>
          </a:p>
          <a:p>
            <a:r>
              <a:rPr lang="en-US" sz="1200" b="1" kern="1200" dirty="0" smtClean="0">
                <a:solidFill>
                  <a:schemeClr val="tx1"/>
                </a:solidFill>
                <a:latin typeface="Arial" charset="0"/>
                <a:ea typeface="+mn-ea"/>
                <a:cs typeface="Arial" charset="0"/>
              </a:rPr>
              <a:t> </a:t>
            </a:r>
            <a:endParaRPr lang="en-US" sz="1200" kern="1200" dirty="0" smtClean="0">
              <a:solidFill>
                <a:schemeClr val="tx1"/>
              </a:solidFill>
              <a:latin typeface="Arial" charset="0"/>
              <a:ea typeface="+mn-ea"/>
              <a:cs typeface="Arial" charset="0"/>
            </a:endParaRPr>
          </a:p>
          <a:p>
            <a:r>
              <a:rPr lang="en-US" sz="1200" b="1" kern="1200" dirty="0" smtClean="0">
                <a:solidFill>
                  <a:schemeClr val="tx1"/>
                </a:solidFill>
                <a:latin typeface="Arial" charset="0"/>
                <a:ea typeface="+mn-ea"/>
                <a:cs typeface="Arial" charset="0"/>
              </a:rPr>
              <a:t> </a:t>
            </a:r>
            <a:endParaRPr lang="en-US" sz="1200" kern="1200" dirty="0" smtClean="0">
              <a:solidFill>
                <a:schemeClr val="tx1"/>
              </a:solidFill>
              <a:latin typeface="Arial" charset="0"/>
              <a:ea typeface="+mn-ea"/>
              <a:cs typeface="Arial" charset="0"/>
            </a:endParaRPr>
          </a:p>
          <a:p>
            <a:r>
              <a:rPr lang="en-US" sz="1200" b="1" kern="1200" dirty="0" smtClean="0">
                <a:solidFill>
                  <a:schemeClr val="tx1"/>
                </a:solidFill>
                <a:latin typeface="Arial" charset="0"/>
                <a:ea typeface="+mn-ea"/>
                <a:cs typeface="Arial" charset="0"/>
              </a:rPr>
              <a:t> </a:t>
            </a:r>
            <a:endParaRPr lang="en-US" sz="1200" kern="1200" dirty="0" smtClean="0">
              <a:solidFill>
                <a:schemeClr val="tx1"/>
              </a:solidFill>
              <a:latin typeface="Arial" charset="0"/>
              <a:ea typeface="+mn-ea"/>
              <a:cs typeface="Arial" charset="0"/>
            </a:endParaRPr>
          </a:p>
          <a:p>
            <a:r>
              <a:rPr lang="en-US" sz="1200" b="1" kern="1200" dirty="0" smtClean="0">
                <a:solidFill>
                  <a:schemeClr val="tx1"/>
                </a:solidFill>
                <a:latin typeface="Arial" charset="0"/>
                <a:ea typeface="+mn-ea"/>
                <a:cs typeface="Arial" charset="0"/>
              </a:rPr>
              <a:t> </a:t>
            </a:r>
            <a:endParaRPr lang="en-US" sz="1200" kern="1200" dirty="0" smtClean="0">
              <a:solidFill>
                <a:schemeClr val="tx1"/>
              </a:solidFill>
              <a:latin typeface="Arial" charset="0"/>
              <a:ea typeface="+mn-ea"/>
              <a:cs typeface="Arial" charset="0"/>
            </a:endParaRPr>
          </a:p>
          <a:p>
            <a:r>
              <a:rPr lang="en-US" sz="1200" b="1" kern="1200" dirty="0" smtClean="0">
                <a:solidFill>
                  <a:schemeClr val="tx1"/>
                </a:solidFill>
                <a:latin typeface="Arial" charset="0"/>
                <a:ea typeface="+mn-ea"/>
                <a:cs typeface="Arial" charset="0"/>
              </a:rPr>
              <a:t>A</a:t>
            </a:r>
            <a:endParaRPr lang="en-US" sz="1200" kern="1200" dirty="0" smtClean="0">
              <a:solidFill>
                <a:schemeClr val="tx1"/>
              </a:solidFill>
              <a:latin typeface="Arial" charset="0"/>
              <a:ea typeface="+mn-ea"/>
              <a:cs typeface="Arial" charset="0"/>
            </a:endParaRPr>
          </a:p>
          <a:p>
            <a:r>
              <a:rPr lang="en-US" sz="1200" b="1" kern="1200" dirty="0" smtClean="0">
                <a:solidFill>
                  <a:schemeClr val="tx1"/>
                </a:solidFill>
                <a:latin typeface="Arial" charset="0"/>
                <a:ea typeface="+mn-ea"/>
                <a:cs typeface="Arial" charset="0"/>
              </a:rPr>
              <a:t>ACCUMULATE POSITIVE EXPERIENCES</a:t>
            </a:r>
            <a:endParaRPr lang="en-US" sz="1200" kern="1200" dirty="0" smtClean="0">
              <a:solidFill>
                <a:schemeClr val="tx1"/>
              </a:solidFill>
              <a:latin typeface="Arial" charset="0"/>
              <a:ea typeface="+mn-ea"/>
              <a:cs typeface="Arial" charset="0"/>
            </a:endParaRPr>
          </a:p>
          <a:p>
            <a:r>
              <a:rPr lang="en-US" sz="1200" b="1" kern="1200" dirty="0" smtClean="0">
                <a:solidFill>
                  <a:schemeClr val="tx1"/>
                </a:solidFill>
                <a:latin typeface="Arial" charset="0"/>
                <a:ea typeface="+mn-ea"/>
                <a:cs typeface="Arial" charset="0"/>
              </a:rPr>
              <a:t>In the Short Term:</a:t>
            </a:r>
            <a:r>
              <a:rPr lang="en-US" sz="1200" kern="1200" dirty="0" smtClean="0">
                <a:solidFill>
                  <a:schemeClr val="tx1"/>
                </a:solidFill>
                <a:latin typeface="Arial" charset="0"/>
                <a:ea typeface="+mn-ea"/>
                <a:cs typeface="Arial" charset="0"/>
              </a:rPr>
              <a:t> Do pleasant things that are possible right now.</a:t>
            </a:r>
          </a:p>
          <a:p>
            <a:pPr lvl="0"/>
            <a:r>
              <a:rPr lang="en-US" sz="1200" kern="1200" dirty="0" smtClean="0">
                <a:solidFill>
                  <a:schemeClr val="tx1"/>
                </a:solidFill>
                <a:latin typeface="Arial" charset="0"/>
                <a:ea typeface="+mn-ea"/>
                <a:cs typeface="Arial" charset="0"/>
              </a:rPr>
              <a:t>Increase pleasant activities that lead to positive emotions.</a:t>
            </a:r>
          </a:p>
          <a:p>
            <a:pPr lvl="0"/>
            <a:r>
              <a:rPr lang="en-US" sz="1200" kern="1200" dirty="0" smtClean="0">
                <a:solidFill>
                  <a:schemeClr val="tx1"/>
                </a:solidFill>
                <a:latin typeface="Arial" charset="0"/>
                <a:ea typeface="+mn-ea"/>
                <a:cs typeface="Arial" charset="0"/>
              </a:rPr>
              <a:t>Do one thing each day from the Pleasant Activities List </a:t>
            </a:r>
          </a:p>
          <a:p>
            <a:r>
              <a:rPr lang="en-US" sz="1200" kern="1200" dirty="0" smtClean="0">
                <a:solidFill>
                  <a:schemeClr val="tx1"/>
                </a:solidFill>
                <a:latin typeface="Arial" charset="0"/>
                <a:ea typeface="+mn-ea"/>
                <a:cs typeface="Arial" charset="0"/>
              </a:rPr>
              <a:t> </a:t>
            </a:r>
          </a:p>
          <a:p>
            <a:r>
              <a:rPr lang="en-US" sz="1200" b="1" kern="1200" dirty="0" smtClean="0">
                <a:solidFill>
                  <a:schemeClr val="tx1"/>
                </a:solidFill>
                <a:latin typeface="Arial" charset="0"/>
                <a:ea typeface="+mn-ea"/>
                <a:cs typeface="Arial" charset="0"/>
              </a:rPr>
              <a:t>In the Long Term:</a:t>
            </a:r>
            <a:r>
              <a:rPr lang="en-US" sz="1200" kern="1200" dirty="0" smtClean="0">
                <a:solidFill>
                  <a:schemeClr val="tx1"/>
                </a:solidFill>
                <a:latin typeface="Arial" charset="0"/>
                <a:ea typeface="+mn-ea"/>
                <a:cs typeface="Arial" charset="0"/>
              </a:rPr>
              <a:t> Make changes in your life so positive events will occur more often.  Build a life worth living.</a:t>
            </a:r>
          </a:p>
          <a:p>
            <a:pPr lvl="0"/>
            <a:r>
              <a:rPr lang="en-US" sz="1200" u="sng" kern="1200" dirty="0" smtClean="0">
                <a:solidFill>
                  <a:schemeClr val="tx1"/>
                </a:solidFill>
                <a:latin typeface="Arial" charset="0"/>
                <a:ea typeface="+mn-ea"/>
                <a:cs typeface="Arial" charset="0"/>
              </a:rPr>
              <a:t>Work towards goals:</a:t>
            </a:r>
            <a:endParaRPr lang="en-US" sz="1200" kern="1200" dirty="0" smtClean="0">
              <a:solidFill>
                <a:schemeClr val="tx1"/>
              </a:solidFill>
              <a:latin typeface="Arial" charset="0"/>
              <a:ea typeface="+mn-ea"/>
              <a:cs typeface="Arial" charset="0"/>
            </a:endParaRPr>
          </a:p>
          <a:p>
            <a:pPr lvl="0"/>
            <a:r>
              <a:rPr lang="en-US" sz="1200" kern="1200" dirty="0" smtClean="0">
                <a:solidFill>
                  <a:schemeClr val="tx1"/>
                </a:solidFill>
                <a:latin typeface="Arial" charset="0"/>
                <a:ea typeface="+mn-ea"/>
                <a:cs typeface="Arial" charset="0"/>
              </a:rPr>
              <a:t>Make list of positive events you want.</a:t>
            </a:r>
          </a:p>
          <a:p>
            <a:pPr lvl="0"/>
            <a:r>
              <a:rPr lang="en-US" sz="1200" kern="1200" dirty="0" smtClean="0">
                <a:solidFill>
                  <a:schemeClr val="tx1"/>
                </a:solidFill>
                <a:latin typeface="Arial" charset="0"/>
                <a:ea typeface="+mn-ea"/>
                <a:cs typeface="Arial" charset="0"/>
              </a:rPr>
              <a:t>List small steps towards goals.</a:t>
            </a:r>
          </a:p>
          <a:p>
            <a:pPr lvl="0"/>
            <a:r>
              <a:rPr lang="en-US" sz="1200" kern="1200" dirty="0" smtClean="0">
                <a:solidFill>
                  <a:schemeClr val="tx1"/>
                </a:solidFill>
                <a:latin typeface="Arial" charset="0"/>
                <a:ea typeface="+mn-ea"/>
                <a:cs typeface="Arial" charset="0"/>
              </a:rPr>
              <a:t>Take first step.</a:t>
            </a:r>
          </a:p>
          <a:p>
            <a:r>
              <a:rPr lang="en-US" sz="1200" kern="1200" dirty="0" smtClean="0">
                <a:solidFill>
                  <a:schemeClr val="tx1"/>
                </a:solidFill>
                <a:latin typeface="Arial" charset="0"/>
                <a:ea typeface="+mn-ea"/>
                <a:cs typeface="Arial" charset="0"/>
              </a:rPr>
              <a:t> </a:t>
            </a:r>
          </a:p>
          <a:p>
            <a:pPr lvl="0"/>
            <a:r>
              <a:rPr lang="en-US" sz="1200" u="sng" kern="1200" dirty="0" smtClean="0">
                <a:solidFill>
                  <a:schemeClr val="tx1"/>
                </a:solidFill>
                <a:latin typeface="Arial" charset="0"/>
                <a:ea typeface="+mn-ea"/>
                <a:cs typeface="Arial" charset="0"/>
              </a:rPr>
              <a:t>Pay attention to relationships:</a:t>
            </a:r>
            <a:endParaRPr lang="en-US" sz="1200" kern="1200" dirty="0" smtClean="0">
              <a:solidFill>
                <a:schemeClr val="tx1"/>
              </a:solidFill>
              <a:latin typeface="Arial" charset="0"/>
              <a:ea typeface="+mn-ea"/>
              <a:cs typeface="Arial" charset="0"/>
            </a:endParaRPr>
          </a:p>
          <a:p>
            <a:pPr lvl="0"/>
            <a:r>
              <a:rPr lang="en-US" sz="1200" kern="1200" dirty="0" smtClean="0">
                <a:solidFill>
                  <a:schemeClr val="tx1"/>
                </a:solidFill>
                <a:latin typeface="Arial" charset="0"/>
                <a:ea typeface="+mn-ea"/>
                <a:cs typeface="Arial" charset="0"/>
              </a:rPr>
              <a:t>Repair old relationships.</a:t>
            </a:r>
          </a:p>
          <a:p>
            <a:pPr lvl="0"/>
            <a:r>
              <a:rPr lang="en-US" sz="1200" kern="1200" dirty="0" smtClean="0">
                <a:solidFill>
                  <a:schemeClr val="tx1"/>
                </a:solidFill>
                <a:latin typeface="Arial" charset="0"/>
                <a:ea typeface="+mn-ea"/>
                <a:cs typeface="Arial" charset="0"/>
              </a:rPr>
              <a:t>Reach out for new relationships.</a:t>
            </a:r>
          </a:p>
          <a:p>
            <a:pPr lvl="0"/>
            <a:r>
              <a:rPr lang="en-US" sz="1200" kern="1200" dirty="0" smtClean="0">
                <a:solidFill>
                  <a:schemeClr val="tx1"/>
                </a:solidFill>
                <a:latin typeface="Arial" charset="0"/>
                <a:ea typeface="+mn-ea"/>
                <a:cs typeface="Arial" charset="0"/>
              </a:rPr>
              <a:t>Work on current relationships.</a:t>
            </a:r>
          </a:p>
          <a:p>
            <a:pPr lvl="0"/>
            <a:r>
              <a:rPr lang="en-US" sz="1200" u="sng" kern="1200" dirty="0" smtClean="0">
                <a:solidFill>
                  <a:schemeClr val="tx1"/>
                </a:solidFill>
                <a:latin typeface="Arial" charset="0"/>
                <a:ea typeface="+mn-ea"/>
                <a:cs typeface="Arial" charset="0"/>
              </a:rPr>
              <a:t>Avoid avoiding</a:t>
            </a:r>
            <a:endParaRPr lang="en-US" sz="1200" kern="1200" dirty="0" smtClean="0">
              <a:solidFill>
                <a:schemeClr val="tx1"/>
              </a:solidFill>
              <a:latin typeface="Arial" charset="0"/>
              <a:ea typeface="+mn-ea"/>
              <a:cs typeface="Arial" charset="0"/>
            </a:endParaRPr>
          </a:p>
          <a:p>
            <a:pPr lvl="0"/>
            <a:r>
              <a:rPr lang="en-US" sz="1200" u="sng" kern="1200" dirty="0" smtClean="0">
                <a:solidFill>
                  <a:schemeClr val="tx1"/>
                </a:solidFill>
                <a:latin typeface="Arial" charset="0"/>
                <a:ea typeface="+mn-ea"/>
                <a:cs typeface="Arial" charset="0"/>
              </a:rPr>
              <a:t>Avoid giving up</a:t>
            </a:r>
            <a:endParaRPr lang="en-US" sz="1200" kern="1200" dirty="0" smtClean="0">
              <a:solidFill>
                <a:schemeClr val="tx1"/>
              </a:solidFill>
              <a:latin typeface="Arial" charset="0"/>
              <a:ea typeface="+mn-ea"/>
              <a:cs typeface="Arial" charset="0"/>
            </a:endParaRPr>
          </a:p>
          <a:p>
            <a:r>
              <a:rPr lang="en-US" sz="1200" kern="1200" dirty="0" smtClean="0">
                <a:solidFill>
                  <a:schemeClr val="tx1"/>
                </a:solidFill>
                <a:latin typeface="Arial" charset="0"/>
                <a:ea typeface="+mn-ea"/>
                <a:cs typeface="Arial" charset="0"/>
              </a:rPr>
              <a:t> </a:t>
            </a:r>
          </a:p>
          <a:p>
            <a:r>
              <a:rPr lang="en-US" sz="1200" b="1" kern="1200" dirty="0" smtClean="0">
                <a:solidFill>
                  <a:schemeClr val="tx1"/>
                </a:solidFill>
                <a:latin typeface="Arial" charset="0"/>
                <a:ea typeface="+mn-ea"/>
                <a:cs typeface="Arial" charset="0"/>
              </a:rPr>
              <a:t>B</a:t>
            </a:r>
            <a:endParaRPr lang="en-US" sz="1200" kern="1200" dirty="0" smtClean="0">
              <a:solidFill>
                <a:schemeClr val="tx1"/>
              </a:solidFill>
              <a:latin typeface="Arial" charset="0"/>
              <a:ea typeface="+mn-ea"/>
              <a:cs typeface="Arial" charset="0"/>
            </a:endParaRPr>
          </a:p>
          <a:p>
            <a:r>
              <a:rPr lang="en-US" sz="1200" b="1" kern="1200" dirty="0" smtClean="0">
                <a:solidFill>
                  <a:schemeClr val="tx1"/>
                </a:solidFill>
                <a:latin typeface="Arial" charset="0"/>
                <a:ea typeface="+mn-ea"/>
                <a:cs typeface="Arial" charset="0"/>
              </a:rPr>
              <a:t>BUILD MASTERY</a:t>
            </a:r>
            <a:endParaRPr lang="en-US" sz="1200" kern="1200" dirty="0" smtClean="0">
              <a:solidFill>
                <a:schemeClr val="tx1"/>
              </a:solidFill>
              <a:latin typeface="Arial" charset="0"/>
              <a:ea typeface="+mn-ea"/>
              <a:cs typeface="Arial" charset="0"/>
            </a:endParaRPr>
          </a:p>
          <a:p>
            <a:r>
              <a:rPr lang="en-US" sz="1200" kern="1200" dirty="0" smtClean="0">
                <a:solidFill>
                  <a:schemeClr val="tx1"/>
                </a:solidFill>
                <a:latin typeface="Arial" charset="0"/>
                <a:ea typeface="+mn-ea"/>
                <a:cs typeface="Arial" charset="0"/>
              </a:rPr>
              <a:t>Schedule one or more activities each day to build a sense of accomplishment.</a:t>
            </a:r>
          </a:p>
          <a:p>
            <a:r>
              <a:rPr lang="en-US" sz="1200" kern="1200" dirty="0" smtClean="0">
                <a:solidFill>
                  <a:schemeClr val="tx1"/>
                </a:solidFill>
                <a:latin typeface="Arial" charset="0"/>
                <a:ea typeface="+mn-ea"/>
                <a:cs typeface="Arial" charset="0"/>
              </a:rPr>
              <a:t> </a:t>
            </a:r>
          </a:p>
          <a:p>
            <a:r>
              <a:rPr lang="en-US" sz="1200" b="1" kern="1200" dirty="0" smtClean="0">
                <a:solidFill>
                  <a:schemeClr val="tx1"/>
                </a:solidFill>
                <a:latin typeface="Arial" charset="0"/>
                <a:ea typeface="+mn-ea"/>
                <a:cs typeface="Arial" charset="0"/>
              </a:rPr>
              <a:t>C</a:t>
            </a:r>
            <a:endParaRPr lang="en-US" sz="1200" kern="1200" dirty="0" smtClean="0">
              <a:solidFill>
                <a:schemeClr val="tx1"/>
              </a:solidFill>
              <a:latin typeface="Arial" charset="0"/>
              <a:ea typeface="+mn-ea"/>
              <a:cs typeface="Arial" charset="0"/>
            </a:endParaRPr>
          </a:p>
          <a:p>
            <a:r>
              <a:rPr lang="en-US" sz="1200" b="1" i="0" kern="1200" dirty="0" smtClean="0">
                <a:solidFill>
                  <a:schemeClr val="tx1"/>
                </a:solidFill>
                <a:latin typeface="Arial" charset="0"/>
                <a:ea typeface="+mn-ea"/>
                <a:cs typeface="Arial" charset="0"/>
              </a:rPr>
              <a:t>COPE AHEAD OF TIME WITH</a:t>
            </a:r>
            <a:endParaRPr lang="en-US" sz="1200" b="1" i="1" kern="1200" dirty="0" smtClean="0">
              <a:solidFill>
                <a:schemeClr val="tx1"/>
              </a:solidFill>
              <a:latin typeface="Arial" charset="0"/>
              <a:ea typeface="+mn-ea"/>
              <a:cs typeface="Arial" charset="0"/>
            </a:endParaRPr>
          </a:p>
          <a:p>
            <a:r>
              <a:rPr lang="en-US" sz="1200" b="1" i="0" kern="1200" dirty="0" smtClean="0">
                <a:solidFill>
                  <a:schemeClr val="tx1"/>
                </a:solidFill>
                <a:latin typeface="Arial" charset="0"/>
                <a:ea typeface="+mn-ea"/>
                <a:cs typeface="Arial" charset="0"/>
              </a:rPr>
              <a:t>EMOTIONAL SITUATIONS</a:t>
            </a:r>
            <a:endParaRPr lang="en-US" sz="1200" b="1" i="1" kern="1200" dirty="0" smtClean="0">
              <a:solidFill>
                <a:schemeClr val="tx1"/>
              </a:solidFill>
              <a:latin typeface="Arial" charset="0"/>
              <a:ea typeface="+mn-ea"/>
              <a:cs typeface="Arial" charset="0"/>
            </a:endParaRPr>
          </a:p>
          <a:p>
            <a:r>
              <a:rPr lang="en-US" sz="1200" kern="1200" dirty="0" smtClean="0">
                <a:solidFill>
                  <a:schemeClr val="tx1"/>
                </a:solidFill>
                <a:latin typeface="Arial" charset="0"/>
                <a:ea typeface="+mn-ea"/>
                <a:cs typeface="Arial" charset="0"/>
              </a:rPr>
              <a:t>Create a plan ahead of time so that you are prepared to cope skillfully with emotional situations. Imagine yourself coping effectively.</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 </a:t>
            </a:r>
          </a:p>
          <a:p>
            <a:r>
              <a:rPr lang="en-US" sz="1200" kern="1200" dirty="0" smtClean="0">
                <a:solidFill>
                  <a:schemeClr val="tx1"/>
                </a:solidFill>
                <a:latin typeface="Arial" charset="0"/>
                <a:ea typeface="+mn-ea"/>
                <a:cs typeface="Arial" charset="0"/>
              </a:rPr>
              <a:t> </a:t>
            </a:r>
          </a:p>
          <a:p>
            <a:endParaRPr lang="en-US" dirty="0"/>
          </a:p>
        </p:txBody>
      </p:sp>
      <p:sp>
        <p:nvSpPr>
          <p:cNvPr id="4" name="Slide Number Placeholder 3"/>
          <p:cNvSpPr>
            <a:spLocks noGrp="1"/>
          </p:cNvSpPr>
          <p:nvPr>
            <p:ph type="sldNum" sz="quarter" idx="10"/>
          </p:nvPr>
        </p:nvSpPr>
        <p:spPr/>
        <p:txBody>
          <a:bodyPr/>
          <a:lstStyle/>
          <a:p>
            <a:fld id="{A172CF3E-043D-4FF7-A564-F85E9931392F}"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F8022D-EA52-4975-800F-F50727171C12}" type="slidenum">
              <a:rPr lang="en-US"/>
              <a:pPr/>
              <a:t>49</a:t>
            </a:fld>
            <a:endParaRPr lang="en-US"/>
          </a:p>
        </p:txBody>
      </p:sp>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95BF34-D2FC-4734-B7C5-54F2F1B146BD}" type="slidenum">
              <a:rPr lang="en-US"/>
              <a:pPr/>
              <a:t>53</a:t>
            </a:fld>
            <a:endParaRPr 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149C28-0C01-4CF2-B79D-84CC72CD1204}" type="slidenum">
              <a:rPr lang="en-US"/>
              <a:pPr/>
              <a:t>57</a:t>
            </a:fld>
            <a:endParaRPr lang="en-US"/>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9AEA1B-46DF-4415-B952-DC9A73223519}" type="slidenum">
              <a:rPr lang="en-US"/>
              <a:pPr/>
              <a:t>6</a:t>
            </a:fld>
            <a:endParaRPr lang="en-US"/>
          </a:p>
        </p:txBody>
      </p:sp>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134E25-0A15-4977-9E92-FB062CE22794}" type="slidenum">
              <a:rPr lang="en-US"/>
              <a:pPr/>
              <a:t>60</a:t>
            </a:fld>
            <a:endParaRPr lang="en-US"/>
          </a:p>
        </p:txBody>
      </p:sp>
      <p:sp>
        <p:nvSpPr>
          <p:cNvPr id="138242" name="Rectangle 2"/>
          <p:cNvSpPr>
            <a:spLocks noGrp="1" noRot="1" noChangeAspec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DEB853-5A72-42EF-B54F-9B22D0D78AB9}" type="slidenum">
              <a:rPr lang="en-US"/>
              <a:pPr/>
              <a:t>61</a:t>
            </a:fld>
            <a:endParaRPr lang="en-US"/>
          </a:p>
        </p:txBody>
      </p:sp>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66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172CF3E-043D-4FF7-A564-F85E9931392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3CAA5FF-430B-4368-8AC2-CBE74DC9D99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1E61ABD-30D1-4A65-8B88-253962A0FE6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C28C77-9190-41C0-82AF-E89C0FCC5F9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F4B0370-056B-4687-8BBC-814200D7338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75C2AB-8D7E-442D-B57F-6CC6763DB44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683D95C-E2F1-4BFF-9245-669260CCBC9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192945C-893F-4107-8B84-8DBC09BE011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2E5899-96B4-4735-87D0-BAEAA02A5E2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C270E91-F30D-48E9-9E30-90DEEC6DA45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3B54AE9-A047-44FB-B060-9D44F4C8B99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F499252-B29B-45EC-B9A4-E5116C5BF96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FFEFD1"/>
            </a:gs>
            <a:gs pos="64999">
              <a:srgbClr val="F0EBD5"/>
            </a:gs>
            <a:gs pos="100000">
              <a:srgbClr val="D1C39F"/>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mn-lt"/>
              </a:defRPr>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mn-lt"/>
              </a:defRPr>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mn-lt"/>
              </a:defRPr>
            </a:lvl1pPr>
          </a:lstStyle>
          <a:p>
            <a:fld id="{F02BC6F8-A49B-4C0A-BAE7-6D09E50D24F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pts.pldm.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1" Type="http://schemas.openxmlformats.org/officeDocument/2006/relationships/diagramColors" Target="../diagrams/colors4.xml"/><Relationship Id="rId12" Type="http://schemas.microsoft.com/office/2007/relationships/diagramDrawing" Target="../diagrams/drawing4.xml"/><Relationship Id="rId1" Type="http://schemas.openxmlformats.org/officeDocument/2006/relationships/slideLayout" Target="../slideLayouts/slideLayout8.xml"/><Relationship Id="rId2" Type="http://schemas.openxmlformats.org/officeDocument/2006/relationships/notesSlide" Target="../notesSlides/notesSlide36.xml"/><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8" Type="http://schemas.openxmlformats.org/officeDocument/2006/relationships/diagramData" Target="../diagrams/data4.xml"/><Relationship Id="rId9" Type="http://schemas.openxmlformats.org/officeDocument/2006/relationships/diagramLayout" Target="../diagrams/layout4.xml"/><Relationship Id="rId10" Type="http://schemas.openxmlformats.org/officeDocument/2006/relationships/diagramQuickStyle" Target="../diagrams/quickStyle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pts.pldm.com/"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pts.pldm.com/"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3" Type="http://schemas.openxmlformats.org/officeDocument/2006/relationships/hyperlink" Target="http://www.suicidepreventionlifeline.org/" TargetMode="External"/><Relationship Id="rId4" Type="http://schemas.openxmlformats.org/officeDocument/2006/relationships/hyperlink" Target="http://www.helppromotehope.com/" TargetMode="External"/><Relationship Id="rId5" Type="http://schemas.openxmlformats.org/officeDocument/2006/relationships/hyperlink" Target="http://www.sprc.org/" TargetMode="External"/><Relationship Id="rId6" Type="http://schemas.openxmlformats.org/officeDocument/2006/relationships/hyperlink" Target="http://www.suicidology.org/" TargetMode="External"/><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3" Type="http://schemas.openxmlformats.org/officeDocument/2006/relationships/hyperlink" Target="http://www.spanusa.org/" TargetMode="External"/><Relationship Id="rId4" Type="http://schemas.openxmlformats.org/officeDocument/2006/relationships/hyperlink" Target="http://www.afsp.org/" TargetMode="External"/><Relationship Id="rId5" Type="http://schemas.openxmlformats.org/officeDocument/2006/relationships/hyperlink" Target="http://preventsuicide.fmhi.usf.edu/" TargetMode="External"/><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3" Type="http://schemas.openxmlformats.org/officeDocument/2006/relationships/hyperlink" Target="http://www.save.org/" TargetMode="External"/><Relationship Id="rId4" Type="http://schemas.openxmlformats.org/officeDocument/2006/relationships/hyperlink" Target="http://mentalhealth.samhsa.gov/SuicidePrevention/" TargetMode="External"/><Relationship Id="rId5" Type="http://schemas.openxmlformats.org/officeDocument/2006/relationships/hyperlink" Target="http://www.surgeongeneral.gov/library/calltoaction" TargetMode="External"/><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3" Type="http://schemas.openxmlformats.org/officeDocument/2006/relationships/hyperlink" Target="http://www.cdc.gov/HealthYouth/yrbs/index.htm" TargetMode="External"/><Relationship Id="rId4" Type="http://schemas.openxmlformats.org/officeDocument/2006/relationships/hyperlink" Target="http://www.jasonfoundation.com/" TargetMode="External"/><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pts.pldm.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pts.pldm.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pts.pldm.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752600"/>
            <a:ext cx="9144000" cy="1470025"/>
          </a:xfrm>
        </p:spPr>
        <p:txBody>
          <a:bodyPr/>
          <a:lstStyle/>
          <a:p>
            <a:r>
              <a:rPr lang="en-US" sz="4000" dirty="0" smtClean="0">
                <a:latin typeface="Trebuchet MS" pitchFamily="34" charset="0"/>
              </a:rPr>
              <a:t>Suicide Assessment and </a:t>
            </a:r>
            <a:r>
              <a:rPr lang="en-US" sz="4000" smtClean="0">
                <a:latin typeface="Trebuchet MS" pitchFamily="34" charset="0"/>
              </a:rPr>
              <a:t>Intervention </a:t>
            </a:r>
            <a:r>
              <a:rPr lang="en-US" sz="2000" dirty="0">
                <a:latin typeface="Trebuchet MS" pitchFamily="34" charset="0"/>
              </a:rPr>
              <a:t/>
            </a:r>
            <a:br>
              <a:rPr lang="en-US" sz="2000" dirty="0">
                <a:latin typeface="Trebuchet MS" pitchFamily="34" charset="0"/>
              </a:rPr>
            </a:br>
            <a:endParaRPr lang="en-US" sz="2000" dirty="0">
              <a:latin typeface="Trebuchet MS" pitchFamily="34" charset="0"/>
            </a:endParaRPr>
          </a:p>
        </p:txBody>
      </p:sp>
      <p:sp>
        <p:nvSpPr>
          <p:cNvPr id="2053" name="Text Box 5"/>
          <p:cNvSpPr txBox="1">
            <a:spLocks noChangeArrowheads="1"/>
          </p:cNvSpPr>
          <p:nvPr/>
        </p:nvSpPr>
        <p:spPr bwMode="auto">
          <a:xfrm>
            <a:off x="2971800" y="4572000"/>
            <a:ext cx="3161443" cy="461665"/>
          </a:xfrm>
          <a:prstGeom prst="rect">
            <a:avLst/>
          </a:prstGeom>
          <a:noFill/>
          <a:ln w="9525">
            <a:noFill/>
            <a:miter lim="800000"/>
            <a:headEnd/>
            <a:tailEnd/>
          </a:ln>
          <a:effectLst/>
        </p:spPr>
        <p:txBody>
          <a:bodyPr wrap="none">
            <a:spAutoFit/>
          </a:bodyPr>
          <a:lstStyle/>
          <a:p>
            <a:pPr algn="ctr"/>
            <a:r>
              <a:rPr lang="en-US" dirty="0" smtClean="0"/>
              <a:t>By Mark Purcell, </a:t>
            </a:r>
            <a:r>
              <a:rPr lang="en-US" dirty="0" err="1" smtClean="0"/>
              <a:t>PsyD</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274638"/>
            <a:ext cx="9144000" cy="1143000"/>
          </a:xfrm>
        </p:spPr>
        <p:txBody>
          <a:bodyPr/>
          <a:lstStyle/>
          <a:p>
            <a:r>
              <a:rPr lang="en-US" sz="3400">
                <a:latin typeface="Trebuchet MS" pitchFamily="34" charset="0"/>
              </a:rPr>
              <a:t>Death by Suicide and Psychiatric Diagnosis</a:t>
            </a:r>
          </a:p>
        </p:txBody>
      </p:sp>
      <p:sp>
        <p:nvSpPr>
          <p:cNvPr id="13315" name="Rectangle 3"/>
          <p:cNvSpPr>
            <a:spLocks noGrp="1" noChangeArrowheads="1"/>
          </p:cNvSpPr>
          <p:nvPr>
            <p:ph type="body" idx="1"/>
          </p:nvPr>
        </p:nvSpPr>
        <p:spPr>
          <a:xfrm>
            <a:off x="457200" y="1600200"/>
            <a:ext cx="8229600" cy="4114800"/>
          </a:xfrm>
        </p:spPr>
        <p:txBody>
          <a:bodyPr/>
          <a:lstStyle/>
          <a:p>
            <a:pPr>
              <a:buFontTx/>
              <a:buNone/>
            </a:pPr>
            <a:r>
              <a:rPr lang="en-US" sz="2400">
                <a:latin typeface="Trebuchet MS" pitchFamily="34" charset="0"/>
              </a:rPr>
              <a:t>	Psychological autopsy studies done in various countries from over almost 50 years report the same outcomes.</a:t>
            </a:r>
          </a:p>
          <a:p>
            <a:pPr>
              <a:buFontTx/>
              <a:buNone/>
            </a:pPr>
            <a:r>
              <a:rPr lang="en-US" sz="2400">
                <a:latin typeface="Trebuchet MS" pitchFamily="34" charset="0"/>
              </a:rPr>
              <a:t>	- 90% of people who die by suicide are suffering from one or more psychiatric disorders:</a:t>
            </a:r>
          </a:p>
          <a:p>
            <a:pPr>
              <a:buFontTx/>
              <a:buNone/>
            </a:pPr>
            <a:r>
              <a:rPr lang="en-US" sz="2400">
                <a:latin typeface="Trebuchet MS" pitchFamily="34" charset="0"/>
              </a:rPr>
              <a:t>		</a:t>
            </a:r>
            <a:r>
              <a:rPr lang="en-US" sz="2000">
                <a:latin typeface="Trebuchet MS" pitchFamily="34" charset="0"/>
              </a:rPr>
              <a:t>- Major Depressive Disorder</a:t>
            </a:r>
          </a:p>
          <a:p>
            <a:pPr>
              <a:buFontTx/>
              <a:buNone/>
            </a:pPr>
            <a:r>
              <a:rPr lang="en-US" sz="2000">
                <a:latin typeface="Trebuchet MS" pitchFamily="34" charset="0"/>
              </a:rPr>
              <a:t>		- Bipolar Disorder, Depressive Phase</a:t>
            </a:r>
          </a:p>
          <a:p>
            <a:pPr>
              <a:buFontTx/>
              <a:buNone/>
            </a:pPr>
            <a:r>
              <a:rPr lang="en-US" sz="2000">
                <a:latin typeface="Trebuchet MS" pitchFamily="34" charset="0"/>
              </a:rPr>
              <a:t>		- Alcohol or Substance Abuse</a:t>
            </a:r>
          </a:p>
          <a:p>
            <a:pPr>
              <a:buFontTx/>
              <a:buNone/>
            </a:pPr>
            <a:r>
              <a:rPr lang="en-US" sz="2000">
                <a:latin typeface="Trebuchet MS" pitchFamily="34" charset="0"/>
              </a:rPr>
              <a:t>		- Schizophrenia</a:t>
            </a:r>
          </a:p>
          <a:p>
            <a:pPr>
              <a:buFontTx/>
              <a:buNone/>
            </a:pPr>
            <a:r>
              <a:rPr lang="en-US" sz="2000">
                <a:latin typeface="Trebuchet MS" pitchFamily="34" charset="0"/>
              </a:rPr>
              <a:t>		- Personality Disorders such as Borderline Personality Disorder</a:t>
            </a:r>
          </a:p>
          <a:p>
            <a:endParaRPr lang="en-US" sz="2000">
              <a:latin typeface="Trebuchet MS" pitchFamily="34" charset="0"/>
            </a:endParaRPr>
          </a:p>
        </p:txBody>
      </p:sp>
      <p:sp>
        <p:nvSpPr>
          <p:cNvPr id="13317" name="Text Box 5"/>
          <p:cNvSpPr txBox="1">
            <a:spLocks noChangeArrowheads="1"/>
          </p:cNvSpPr>
          <p:nvPr/>
        </p:nvSpPr>
        <p:spPr bwMode="auto">
          <a:xfrm>
            <a:off x="838200" y="6157913"/>
            <a:ext cx="7308850" cy="1004887"/>
          </a:xfrm>
          <a:prstGeom prst="rect">
            <a:avLst/>
          </a:prstGeom>
          <a:noFill/>
          <a:ln w="9525">
            <a:noFill/>
            <a:miter lim="800000"/>
            <a:headEnd/>
            <a:tailEnd/>
          </a:ln>
          <a:effectLst/>
        </p:spPr>
        <p:txBody>
          <a:bodyPr wrap="none">
            <a:spAutoFit/>
          </a:bodyPr>
          <a:lstStyle/>
          <a:p>
            <a:pPr marL="342900" indent="-342900"/>
            <a:r>
              <a:rPr lang="en-US" sz="1200">
                <a:latin typeface="Arial" charset="0"/>
              </a:rPr>
              <a:t>Clayton, J. </a:t>
            </a:r>
            <a:r>
              <a:rPr lang="en-US" sz="1200" i="1">
                <a:latin typeface="Arial" charset="0"/>
              </a:rPr>
              <a:t>Suicide Prevention: Saving Lives One Community at a Time.</a:t>
            </a:r>
            <a:r>
              <a:rPr lang="en-US" sz="1200">
                <a:latin typeface="Arial" charset="0"/>
              </a:rPr>
              <a:t> American Foundation for Suicide </a:t>
            </a:r>
          </a:p>
          <a:p>
            <a:pPr marL="342900" indent="-342900"/>
            <a:r>
              <a:rPr lang="en-US" sz="1200">
                <a:latin typeface="Arial" charset="0"/>
              </a:rPr>
              <a:t>Prevention. http://www.afsp.org/files/Misc_//standardizedpresentation.ppt</a:t>
            </a: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3800">
                <a:latin typeface="Trebuchet MS" pitchFamily="34" charset="0"/>
              </a:rPr>
              <a:t>Depression</a:t>
            </a:r>
          </a:p>
        </p:txBody>
      </p:sp>
      <p:sp>
        <p:nvSpPr>
          <p:cNvPr id="16387" name="Rectangle 3"/>
          <p:cNvSpPr>
            <a:spLocks noGrp="1" noChangeArrowheads="1"/>
          </p:cNvSpPr>
          <p:nvPr>
            <p:ph type="body" idx="1"/>
          </p:nvPr>
        </p:nvSpPr>
        <p:spPr/>
        <p:txBody>
          <a:bodyPr/>
          <a:lstStyle/>
          <a:p>
            <a:r>
              <a:rPr lang="en-US" sz="2400">
                <a:latin typeface="Trebuchet MS" pitchFamily="34" charset="0"/>
              </a:rPr>
              <a:t>Four out of ten children and adolescents will have a second episode of depression within two years.</a:t>
            </a:r>
          </a:p>
          <a:p>
            <a:r>
              <a:rPr lang="en-US" sz="2400">
                <a:latin typeface="Trebuchet MS" pitchFamily="34" charset="0"/>
              </a:rPr>
              <a:t>Depressed adolescents are at an increased risk for substance abuse and pregnancy.</a:t>
            </a:r>
          </a:p>
          <a:p>
            <a:r>
              <a:rPr lang="en-US" sz="2400">
                <a:latin typeface="Trebuchet MS" pitchFamily="34" charset="0"/>
              </a:rPr>
              <a:t>Over half of depressed youth will attempt suicide, and at least 7% will ultimately die as a result.</a:t>
            </a:r>
          </a:p>
          <a:p>
            <a:r>
              <a:rPr lang="en-US" sz="2400">
                <a:latin typeface="Trebuchet MS" pitchFamily="34" charset="0"/>
              </a:rPr>
              <a:t>Early identification and treatment of depression can save lives.</a:t>
            </a:r>
          </a:p>
        </p:txBody>
      </p:sp>
      <p:sp>
        <p:nvSpPr>
          <p:cNvPr id="16388" name="Text Box 4"/>
          <p:cNvSpPr txBox="1">
            <a:spLocks noChangeArrowheads="1"/>
          </p:cNvSpPr>
          <p:nvPr/>
        </p:nvSpPr>
        <p:spPr bwMode="auto">
          <a:xfrm>
            <a:off x="838200" y="5776913"/>
            <a:ext cx="6992938" cy="1004887"/>
          </a:xfrm>
          <a:prstGeom prst="rect">
            <a:avLst/>
          </a:prstGeom>
          <a:noFill/>
          <a:ln w="9525">
            <a:noFill/>
            <a:miter lim="800000"/>
            <a:headEnd/>
            <a:tailEnd/>
          </a:ln>
          <a:effectLst/>
        </p:spPr>
        <p:txBody>
          <a:bodyPr wrap="none">
            <a:spAutoFit/>
          </a:bodyPr>
          <a:lstStyle/>
          <a:p>
            <a:pPr marL="342900" indent="-342900"/>
            <a:r>
              <a:rPr lang="en-US" sz="1200">
                <a:latin typeface="Arial" charset="0"/>
              </a:rPr>
              <a:t>NAMI, 2005.</a:t>
            </a:r>
          </a:p>
          <a:p>
            <a:pPr marL="342900" indent="-342900"/>
            <a:endParaRPr lang="en-US" sz="1200">
              <a:latin typeface="Arial" charset="0"/>
            </a:endParaRPr>
          </a:p>
          <a:p>
            <a:pPr marL="342900" indent="-342900"/>
            <a:r>
              <a:rPr lang="en-US" sz="1200">
                <a:latin typeface="Arial" charset="0"/>
              </a:rPr>
              <a:t>Zenere, F. </a:t>
            </a:r>
            <a:r>
              <a:rPr lang="en-US" sz="1200" i="1">
                <a:latin typeface="Arial" charset="0"/>
              </a:rPr>
              <a:t>Youth Suicidal Behavior: Prevention and Intervention.</a:t>
            </a:r>
            <a:r>
              <a:rPr lang="en-US" sz="1200">
                <a:latin typeface="Arial" charset="0"/>
              </a:rPr>
              <a:t> Miami-Dade County Public Schools.</a:t>
            </a:r>
          </a:p>
          <a:p>
            <a:pPr marL="342900" indent="-342900"/>
            <a:r>
              <a:rPr lang="en-US" sz="1200">
                <a:latin typeface="Arial" charset="0"/>
              </a:rPr>
              <a:t>http://www.helppromotehope.com/documents/Zenere_for_parents.pdf</a:t>
            </a:r>
          </a:p>
          <a:p>
            <a:pPr marL="342900" indent="-342900"/>
            <a:endParaRPr lang="en-US" sz="1200">
              <a:latin typeface="Arial"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3800">
                <a:latin typeface="Trebuchet MS" pitchFamily="34" charset="0"/>
              </a:rPr>
              <a:t>Signs of Depression</a:t>
            </a:r>
          </a:p>
        </p:txBody>
      </p:sp>
      <p:sp>
        <p:nvSpPr>
          <p:cNvPr id="17412" name="Rectangle 4"/>
          <p:cNvSpPr>
            <a:spLocks noGrp="1" noChangeArrowheads="1"/>
          </p:cNvSpPr>
          <p:nvPr>
            <p:ph type="body" sz="half" idx="1"/>
          </p:nvPr>
        </p:nvSpPr>
        <p:spPr/>
        <p:txBody>
          <a:bodyPr/>
          <a:lstStyle/>
          <a:p>
            <a:pPr>
              <a:buFontTx/>
              <a:buChar char="-"/>
            </a:pPr>
            <a:r>
              <a:rPr lang="en-US" sz="2000">
                <a:latin typeface="Trebuchet MS" pitchFamily="34" charset="0"/>
              </a:rPr>
              <a:t>Loss of interest in normal daily activities</a:t>
            </a:r>
          </a:p>
          <a:p>
            <a:pPr>
              <a:buFontTx/>
              <a:buChar char="-"/>
            </a:pPr>
            <a:r>
              <a:rPr lang="en-US" sz="2000">
                <a:latin typeface="Trebuchet MS" pitchFamily="34" charset="0"/>
              </a:rPr>
              <a:t>Feeling sad or down</a:t>
            </a:r>
          </a:p>
          <a:p>
            <a:pPr>
              <a:buFontTx/>
              <a:buChar char="-"/>
            </a:pPr>
            <a:r>
              <a:rPr lang="en-US" sz="2000">
                <a:latin typeface="Trebuchet MS" pitchFamily="34" charset="0"/>
              </a:rPr>
              <a:t>Feeling hopeless</a:t>
            </a:r>
          </a:p>
          <a:p>
            <a:pPr>
              <a:buFontTx/>
              <a:buChar char="-"/>
            </a:pPr>
            <a:r>
              <a:rPr lang="en-US" sz="2000">
                <a:latin typeface="Trebuchet MS" pitchFamily="34" charset="0"/>
              </a:rPr>
              <a:t>Crying spells for no apparent reason</a:t>
            </a:r>
          </a:p>
          <a:p>
            <a:pPr>
              <a:buFontTx/>
              <a:buChar char="-"/>
            </a:pPr>
            <a:r>
              <a:rPr lang="en-US" sz="2000">
                <a:latin typeface="Trebuchet MS" pitchFamily="34" charset="0"/>
              </a:rPr>
              <a:t>Problems sleeping</a:t>
            </a:r>
          </a:p>
          <a:p>
            <a:pPr>
              <a:buFontTx/>
              <a:buChar char="-"/>
            </a:pPr>
            <a:r>
              <a:rPr lang="en-US" sz="2000">
                <a:latin typeface="Trebuchet MS" pitchFamily="34" charset="0"/>
              </a:rPr>
              <a:t>Trouble focusing or concentrating</a:t>
            </a:r>
          </a:p>
          <a:p>
            <a:pPr>
              <a:buFontTx/>
              <a:buChar char="-"/>
            </a:pPr>
            <a:r>
              <a:rPr lang="en-US" sz="2000">
                <a:latin typeface="Trebuchet MS" pitchFamily="34" charset="0"/>
              </a:rPr>
              <a:t>Difficulty making decisions</a:t>
            </a:r>
          </a:p>
          <a:p>
            <a:pPr>
              <a:buFontTx/>
              <a:buChar char="-"/>
            </a:pPr>
            <a:r>
              <a:rPr lang="en-US" sz="2000">
                <a:latin typeface="Trebuchet MS" pitchFamily="34" charset="0"/>
              </a:rPr>
              <a:t>Unintentional weight gain or loss</a:t>
            </a:r>
          </a:p>
        </p:txBody>
      </p:sp>
      <p:sp>
        <p:nvSpPr>
          <p:cNvPr id="17413" name="Rectangle 5"/>
          <p:cNvSpPr>
            <a:spLocks noGrp="1" noChangeArrowheads="1"/>
          </p:cNvSpPr>
          <p:nvPr>
            <p:ph type="body" sz="half" idx="2"/>
          </p:nvPr>
        </p:nvSpPr>
        <p:spPr/>
        <p:txBody>
          <a:bodyPr/>
          <a:lstStyle/>
          <a:p>
            <a:pPr>
              <a:buFontTx/>
              <a:buChar char="-"/>
            </a:pPr>
            <a:r>
              <a:rPr lang="en-US" sz="2000">
                <a:latin typeface="Trebuchet MS" pitchFamily="34" charset="0"/>
              </a:rPr>
              <a:t>Irritability</a:t>
            </a:r>
          </a:p>
          <a:p>
            <a:pPr>
              <a:buFontTx/>
              <a:buChar char="-"/>
            </a:pPr>
            <a:r>
              <a:rPr lang="en-US" sz="2000">
                <a:latin typeface="Trebuchet MS" pitchFamily="34" charset="0"/>
              </a:rPr>
              <a:t>Restlessness</a:t>
            </a:r>
          </a:p>
          <a:p>
            <a:pPr>
              <a:buFontTx/>
              <a:buChar char="-"/>
            </a:pPr>
            <a:r>
              <a:rPr lang="en-US" sz="2000">
                <a:latin typeface="Trebuchet MS" pitchFamily="34" charset="0"/>
              </a:rPr>
              <a:t>Being easily annoyed</a:t>
            </a:r>
          </a:p>
          <a:p>
            <a:pPr>
              <a:buFontTx/>
              <a:buChar char="-"/>
            </a:pPr>
            <a:r>
              <a:rPr lang="en-US" sz="2000">
                <a:latin typeface="Trebuchet MS" pitchFamily="34" charset="0"/>
              </a:rPr>
              <a:t>Feeling fatigued or weak</a:t>
            </a:r>
          </a:p>
          <a:p>
            <a:pPr>
              <a:buFontTx/>
              <a:buChar char="-"/>
            </a:pPr>
            <a:r>
              <a:rPr lang="en-US" sz="2000">
                <a:latin typeface="Trebuchet MS" pitchFamily="34" charset="0"/>
              </a:rPr>
              <a:t>Feeling worthless</a:t>
            </a:r>
          </a:p>
          <a:p>
            <a:pPr>
              <a:buFontTx/>
              <a:buChar char="-"/>
            </a:pPr>
            <a:r>
              <a:rPr lang="en-US" sz="2000">
                <a:latin typeface="Trebuchet MS" pitchFamily="34" charset="0"/>
              </a:rPr>
              <a:t>Loss of interest in sex</a:t>
            </a:r>
          </a:p>
          <a:p>
            <a:pPr>
              <a:buFontTx/>
              <a:buChar char="-"/>
            </a:pPr>
            <a:r>
              <a:rPr lang="en-US" sz="2000">
                <a:latin typeface="Trebuchet MS" pitchFamily="34" charset="0"/>
              </a:rPr>
              <a:t>Thoughts of suicide or suicidal behavior</a:t>
            </a:r>
          </a:p>
          <a:p>
            <a:pPr>
              <a:buFontTx/>
              <a:buChar char="-"/>
            </a:pPr>
            <a:r>
              <a:rPr lang="en-US" sz="2000">
                <a:latin typeface="Trebuchet MS" pitchFamily="34" charset="0"/>
              </a:rPr>
              <a:t>Unexplained physical problems, such as back pain or headaches</a:t>
            </a:r>
          </a:p>
        </p:txBody>
      </p:sp>
      <p:sp>
        <p:nvSpPr>
          <p:cNvPr id="17414" name="Text Box 6"/>
          <p:cNvSpPr txBox="1">
            <a:spLocks noChangeArrowheads="1"/>
          </p:cNvSpPr>
          <p:nvPr/>
        </p:nvSpPr>
        <p:spPr bwMode="auto">
          <a:xfrm>
            <a:off x="762000" y="6218238"/>
            <a:ext cx="5503863" cy="639762"/>
          </a:xfrm>
          <a:prstGeom prst="rect">
            <a:avLst/>
          </a:prstGeom>
          <a:noFill/>
          <a:ln w="9525">
            <a:noFill/>
            <a:miter lim="800000"/>
            <a:headEnd/>
            <a:tailEnd/>
          </a:ln>
          <a:effectLst/>
        </p:spPr>
        <p:txBody>
          <a:bodyPr wrap="none">
            <a:spAutoFit/>
          </a:bodyPr>
          <a:lstStyle/>
          <a:p>
            <a:pPr marL="342900" indent="-342900"/>
            <a:r>
              <a:rPr lang="en-US" sz="1200">
                <a:latin typeface="Arial" charset="0"/>
              </a:rPr>
              <a:t>Mayo Clinic (Feb 14, 2008). </a:t>
            </a:r>
            <a:r>
              <a:rPr lang="en-US" sz="1200" i="1">
                <a:latin typeface="Arial" charset="0"/>
              </a:rPr>
              <a:t>Depression: Symptoms. </a:t>
            </a:r>
          </a:p>
          <a:p>
            <a:pPr marL="342900" indent="-342900"/>
            <a:r>
              <a:rPr lang="en-US" sz="1200">
                <a:latin typeface="Arial" charset="0"/>
              </a:rPr>
              <a:t>http://www.mayoclinic.com/health/depression/DS00175/DSECTION=symptoms</a:t>
            </a:r>
          </a:p>
          <a:p>
            <a:pPr marL="342900" indent="-342900"/>
            <a:endParaRPr lang="en-US" sz="1200">
              <a:latin typeface="Arial" charset="0"/>
            </a:endParaRPr>
          </a:p>
        </p:txBody>
      </p:sp>
      <p:sp>
        <p:nvSpPr>
          <p:cNvPr id="17415" name="Text Box 7"/>
          <p:cNvSpPr txBox="1">
            <a:spLocks noChangeArrowheads="1"/>
          </p:cNvSpPr>
          <p:nvPr/>
        </p:nvSpPr>
        <p:spPr bwMode="auto">
          <a:xfrm>
            <a:off x="762000" y="5821363"/>
            <a:ext cx="8001000" cy="274637"/>
          </a:xfrm>
          <a:prstGeom prst="rect">
            <a:avLst/>
          </a:prstGeom>
          <a:noFill/>
          <a:ln w="9525">
            <a:noFill/>
            <a:miter lim="800000"/>
            <a:headEnd/>
            <a:tailEnd/>
          </a:ln>
          <a:effectLst/>
        </p:spPr>
        <p:txBody>
          <a:bodyPr>
            <a:spAutoFit/>
          </a:bodyPr>
          <a:lstStyle/>
          <a:p>
            <a:pPr marL="342900" indent="-342900"/>
            <a:r>
              <a:rPr lang="en-US" sz="1200">
                <a:latin typeface="Arial" charset="0"/>
              </a:rPr>
              <a:t>When diagnosing depression, usually there must be a marked behavioral change lasting for two weeks or longer.</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3800">
                <a:latin typeface="Trebuchet MS" pitchFamily="34" charset="0"/>
              </a:rPr>
              <a:t>Signs of Depression in Youth</a:t>
            </a:r>
          </a:p>
        </p:txBody>
      </p:sp>
      <p:sp>
        <p:nvSpPr>
          <p:cNvPr id="19459" name="Rectangle 3"/>
          <p:cNvSpPr>
            <a:spLocks noGrp="1" noChangeArrowheads="1"/>
          </p:cNvSpPr>
          <p:nvPr>
            <p:ph type="body" idx="1"/>
          </p:nvPr>
        </p:nvSpPr>
        <p:spPr/>
        <p:txBody>
          <a:bodyPr/>
          <a:lstStyle/>
          <a:p>
            <a:r>
              <a:rPr lang="en-US" sz="2400">
                <a:latin typeface="Trebuchet MS" pitchFamily="34" charset="0"/>
              </a:rPr>
              <a:t>Oversensitivity to criticism</a:t>
            </a:r>
          </a:p>
          <a:p>
            <a:r>
              <a:rPr lang="en-US" sz="2400">
                <a:latin typeface="Trebuchet MS" pitchFamily="34" charset="0"/>
              </a:rPr>
              <a:t>Risk-taking, hyperactivity</a:t>
            </a:r>
          </a:p>
          <a:p>
            <a:r>
              <a:rPr lang="en-US" sz="2400">
                <a:latin typeface="Trebuchet MS" pitchFamily="34" charset="0"/>
              </a:rPr>
              <a:t>Low self-esteem</a:t>
            </a:r>
          </a:p>
          <a:p>
            <a:r>
              <a:rPr lang="en-US" sz="2400">
                <a:latin typeface="Trebuchet MS" pitchFamily="34" charset="0"/>
              </a:rPr>
              <a:t>Indecision, withdrawal, inactivity</a:t>
            </a:r>
          </a:p>
          <a:p>
            <a:r>
              <a:rPr lang="en-US" sz="2400">
                <a:latin typeface="Trebuchet MS" pitchFamily="34" charset="0"/>
              </a:rPr>
              <a:t>Somatic symptoms and complaints</a:t>
            </a:r>
          </a:p>
          <a:p>
            <a:r>
              <a:rPr lang="en-US" sz="2400">
                <a:latin typeface="Trebuchet MS" pitchFamily="34" charset="0"/>
              </a:rPr>
              <a:t>Aggression, hostility</a:t>
            </a:r>
          </a:p>
          <a:p>
            <a:r>
              <a:rPr lang="en-US" sz="2400">
                <a:latin typeface="Trebuchet MS" pitchFamily="34" charset="0"/>
              </a:rPr>
              <a:t>Sleep disturbances</a:t>
            </a:r>
          </a:p>
          <a:p>
            <a:r>
              <a:rPr lang="en-US" sz="2400">
                <a:latin typeface="Trebuchet MS" pitchFamily="34" charset="0"/>
              </a:rPr>
              <a:t>Eating disorders</a:t>
            </a:r>
          </a:p>
        </p:txBody>
      </p:sp>
      <p:sp>
        <p:nvSpPr>
          <p:cNvPr id="19460" name="Text Box 4"/>
          <p:cNvSpPr txBox="1">
            <a:spLocks noChangeArrowheads="1"/>
          </p:cNvSpPr>
          <p:nvPr/>
        </p:nvSpPr>
        <p:spPr bwMode="auto">
          <a:xfrm>
            <a:off x="838200" y="6218238"/>
            <a:ext cx="6992938" cy="639762"/>
          </a:xfrm>
          <a:prstGeom prst="rect">
            <a:avLst/>
          </a:prstGeom>
          <a:noFill/>
          <a:ln w="9525">
            <a:noFill/>
            <a:miter lim="800000"/>
            <a:headEnd/>
            <a:tailEnd/>
          </a:ln>
          <a:effectLst/>
        </p:spPr>
        <p:txBody>
          <a:bodyPr wrap="none">
            <a:spAutoFit/>
          </a:bodyPr>
          <a:lstStyle/>
          <a:p>
            <a:pPr marL="342900" indent="-342900"/>
            <a:r>
              <a:rPr lang="en-US" sz="1200">
                <a:latin typeface="Arial" charset="0"/>
              </a:rPr>
              <a:t>Zenere, F. </a:t>
            </a:r>
            <a:r>
              <a:rPr lang="en-US" sz="1200" i="1">
                <a:latin typeface="Arial" charset="0"/>
              </a:rPr>
              <a:t>Youth Suicidal Behavior: Prevention and Intervention.</a:t>
            </a:r>
            <a:r>
              <a:rPr lang="en-US" sz="1200">
                <a:latin typeface="Arial" charset="0"/>
              </a:rPr>
              <a:t> Miami-Dade County Public Schools.</a:t>
            </a:r>
          </a:p>
          <a:p>
            <a:pPr marL="342900" indent="-342900"/>
            <a:r>
              <a:rPr lang="en-US" sz="1200">
                <a:latin typeface="Arial" charset="0"/>
              </a:rPr>
              <a:t>http://www.helppromotehope.com/documents/Zenere_for_parents.pdf</a:t>
            </a:r>
          </a:p>
          <a:p>
            <a:pPr marL="342900" indent="-342900"/>
            <a:endParaRPr lang="en-US" sz="12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3800">
                <a:latin typeface="Trebuchet MS" pitchFamily="34" charset="0"/>
              </a:rPr>
              <a:t>Protective Factors for Suicide</a:t>
            </a:r>
          </a:p>
        </p:txBody>
      </p:sp>
      <p:sp>
        <p:nvSpPr>
          <p:cNvPr id="20483" name="Rectangle 3"/>
          <p:cNvSpPr>
            <a:spLocks noGrp="1" noChangeArrowheads="1"/>
          </p:cNvSpPr>
          <p:nvPr>
            <p:ph type="body" idx="1"/>
          </p:nvPr>
        </p:nvSpPr>
        <p:spPr>
          <a:xfrm>
            <a:off x="457200" y="1600200"/>
            <a:ext cx="8229600" cy="4800600"/>
          </a:xfrm>
        </p:spPr>
        <p:txBody>
          <a:bodyPr/>
          <a:lstStyle/>
          <a:p>
            <a:pPr>
              <a:lnSpc>
                <a:spcPct val="90000"/>
              </a:lnSpc>
              <a:buFontTx/>
              <a:buNone/>
            </a:pPr>
            <a:r>
              <a:rPr lang="en-US" sz="2000">
                <a:latin typeface="Trebuchet MS" pitchFamily="34" charset="0"/>
              </a:rPr>
              <a:t>	</a:t>
            </a:r>
            <a:r>
              <a:rPr lang="en-US" sz="2400">
                <a:latin typeface="Trebuchet MS" pitchFamily="34" charset="0"/>
              </a:rPr>
              <a:t>Protective factors reduce the likelihood of suicide; they enhance resilience and may serve to counterbalance risk factors.</a:t>
            </a:r>
          </a:p>
          <a:p>
            <a:pPr>
              <a:lnSpc>
                <a:spcPct val="90000"/>
              </a:lnSpc>
              <a:buFontTx/>
              <a:buNone/>
            </a:pPr>
            <a:r>
              <a:rPr lang="en-US" sz="1600">
                <a:latin typeface="Trebuchet MS" pitchFamily="34" charset="0"/>
              </a:rPr>
              <a:t>	</a:t>
            </a:r>
            <a:r>
              <a:rPr lang="en-US" sz="1800">
                <a:latin typeface="Trebuchet MS" pitchFamily="34" charset="0"/>
              </a:rPr>
              <a:t>- Effective clinical care for mental, physical, and substance use disorders</a:t>
            </a:r>
          </a:p>
          <a:p>
            <a:pPr>
              <a:lnSpc>
                <a:spcPct val="90000"/>
              </a:lnSpc>
              <a:buFontTx/>
              <a:buNone/>
            </a:pPr>
            <a:r>
              <a:rPr lang="en-US" sz="1800">
                <a:latin typeface="Trebuchet MS" pitchFamily="34" charset="0"/>
              </a:rPr>
              <a:t>	- Easy access to a variety of clinical interventions and support for help-seeking</a:t>
            </a:r>
          </a:p>
          <a:p>
            <a:pPr>
              <a:lnSpc>
                <a:spcPct val="90000"/>
              </a:lnSpc>
              <a:buFontTx/>
              <a:buNone/>
            </a:pPr>
            <a:r>
              <a:rPr lang="en-US" sz="1800">
                <a:latin typeface="Trebuchet MS" pitchFamily="34" charset="0"/>
              </a:rPr>
              <a:t>	- Restricted access to highly lethal means of suicide</a:t>
            </a:r>
          </a:p>
          <a:p>
            <a:pPr>
              <a:lnSpc>
                <a:spcPct val="90000"/>
              </a:lnSpc>
              <a:buFontTx/>
              <a:buNone/>
            </a:pPr>
            <a:r>
              <a:rPr lang="en-US" sz="1800">
                <a:latin typeface="Trebuchet MS" pitchFamily="34" charset="0"/>
              </a:rPr>
              <a:t>	- Strong connections to family and community support</a:t>
            </a:r>
          </a:p>
          <a:p>
            <a:pPr>
              <a:lnSpc>
                <a:spcPct val="90000"/>
              </a:lnSpc>
              <a:buFontTx/>
              <a:buNone/>
            </a:pPr>
            <a:r>
              <a:rPr lang="en-US" sz="1800">
                <a:latin typeface="Trebuchet MS" pitchFamily="34" charset="0"/>
              </a:rPr>
              <a:t>	- Support through ongoing medical and mental health care relationships</a:t>
            </a:r>
          </a:p>
          <a:p>
            <a:pPr>
              <a:lnSpc>
                <a:spcPct val="90000"/>
              </a:lnSpc>
              <a:buFontTx/>
              <a:buNone/>
            </a:pPr>
            <a:r>
              <a:rPr lang="en-US" sz="1800">
                <a:latin typeface="Trebuchet MS" pitchFamily="34" charset="0"/>
              </a:rPr>
              <a:t>	- Skills in problem solving, conflict resolution and nonviolent handling of disputes</a:t>
            </a:r>
          </a:p>
          <a:p>
            <a:pPr>
              <a:lnSpc>
                <a:spcPct val="90000"/>
              </a:lnSpc>
              <a:buFontTx/>
              <a:buNone/>
            </a:pPr>
            <a:r>
              <a:rPr lang="en-US" sz="1800">
                <a:latin typeface="Trebuchet MS" pitchFamily="34" charset="0"/>
              </a:rPr>
              <a:t>	- Cultural and religious beliefs that discourage suicide and support self-preservation.</a:t>
            </a:r>
          </a:p>
          <a:p>
            <a:pPr>
              <a:lnSpc>
                <a:spcPct val="90000"/>
              </a:lnSpc>
              <a:buFontTx/>
              <a:buNone/>
            </a:pPr>
            <a:endParaRPr lang="en-US" sz="1800">
              <a:latin typeface="Trebuchet MS" pitchFamily="34" charset="0"/>
            </a:endParaRPr>
          </a:p>
          <a:p>
            <a:pPr>
              <a:lnSpc>
                <a:spcPct val="90000"/>
              </a:lnSpc>
              <a:buFontTx/>
              <a:buNone/>
            </a:pPr>
            <a:r>
              <a:rPr lang="en-US" sz="2000">
                <a:latin typeface="Trebuchet MS" pitchFamily="34" charset="0"/>
              </a:rPr>
              <a:t>	</a:t>
            </a:r>
          </a:p>
        </p:txBody>
      </p:sp>
      <p:sp>
        <p:nvSpPr>
          <p:cNvPr id="20484" name="Text Box 4"/>
          <p:cNvSpPr txBox="1">
            <a:spLocks noChangeArrowheads="1"/>
          </p:cNvSpPr>
          <p:nvPr/>
        </p:nvSpPr>
        <p:spPr bwMode="auto">
          <a:xfrm>
            <a:off x="838200" y="6354763"/>
            <a:ext cx="7800975" cy="274637"/>
          </a:xfrm>
          <a:prstGeom prst="rect">
            <a:avLst/>
          </a:prstGeom>
          <a:noFill/>
          <a:ln w="9525">
            <a:noFill/>
            <a:miter lim="800000"/>
            <a:headEnd/>
            <a:tailEnd/>
          </a:ln>
          <a:effectLst/>
        </p:spPr>
        <p:txBody>
          <a:bodyPr wrap="none">
            <a:spAutoFit/>
          </a:bodyPr>
          <a:lstStyle/>
          <a:p>
            <a:pPr marL="342900" indent="-342900"/>
            <a:r>
              <a:rPr lang="en-US" sz="1200">
                <a:latin typeface="Arial" charset="0"/>
              </a:rPr>
              <a:t>Suicide Prevention Resource Center. </a:t>
            </a:r>
            <a:r>
              <a:rPr lang="en-US" sz="1200" i="1">
                <a:latin typeface="Arial" charset="0"/>
              </a:rPr>
              <a:t>Risk and Protective Factors for Suicide. http://www.sprc.org/library/srisk.pdf</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3800">
                <a:latin typeface="Trebuchet MS" pitchFamily="34" charset="0"/>
              </a:rPr>
              <a:t>Youth-Specific Protective Factors</a:t>
            </a:r>
          </a:p>
        </p:txBody>
      </p:sp>
      <p:sp>
        <p:nvSpPr>
          <p:cNvPr id="21507" name="Rectangle 3"/>
          <p:cNvSpPr>
            <a:spLocks noGrp="1" noChangeArrowheads="1"/>
          </p:cNvSpPr>
          <p:nvPr>
            <p:ph type="body" idx="1"/>
          </p:nvPr>
        </p:nvSpPr>
        <p:spPr/>
        <p:txBody>
          <a:bodyPr/>
          <a:lstStyle/>
          <a:p>
            <a:r>
              <a:rPr lang="en-US" sz="2400">
                <a:latin typeface="Trebuchet MS" pitchFamily="34" charset="0"/>
              </a:rPr>
              <a:t>Contact with a caring adult</a:t>
            </a:r>
          </a:p>
          <a:p>
            <a:r>
              <a:rPr lang="en-US" sz="2400">
                <a:latin typeface="Trebuchet MS" pitchFamily="34" charset="0"/>
              </a:rPr>
              <a:t>Sense of connection or participation in school</a:t>
            </a:r>
          </a:p>
          <a:p>
            <a:r>
              <a:rPr lang="en-US" sz="2400">
                <a:latin typeface="Trebuchet MS" pitchFamily="34" charset="0"/>
              </a:rPr>
              <a:t>Positive self-esteem and coping skills</a:t>
            </a:r>
          </a:p>
          <a:p>
            <a:r>
              <a:rPr lang="en-US" sz="2400">
                <a:latin typeface="Trebuchet MS" pitchFamily="34" charset="0"/>
              </a:rPr>
              <a:t>Access to and care for mental/physical/substance disorders</a:t>
            </a:r>
          </a:p>
          <a:p>
            <a:endParaRPr lang="en-US" sz="2400">
              <a:latin typeface="Trebuchet MS" pitchFamily="34" charset="0"/>
            </a:endParaRPr>
          </a:p>
        </p:txBody>
      </p:sp>
      <p:sp>
        <p:nvSpPr>
          <p:cNvPr id="21508" name="Text Box 4"/>
          <p:cNvSpPr txBox="1">
            <a:spLocks noChangeArrowheads="1"/>
          </p:cNvSpPr>
          <p:nvPr/>
        </p:nvSpPr>
        <p:spPr bwMode="auto">
          <a:xfrm>
            <a:off x="838200" y="6157913"/>
            <a:ext cx="7680325" cy="1004887"/>
          </a:xfrm>
          <a:prstGeom prst="rect">
            <a:avLst/>
          </a:prstGeom>
          <a:noFill/>
          <a:ln w="9525">
            <a:noFill/>
            <a:miter lim="800000"/>
            <a:headEnd/>
            <a:tailEnd/>
          </a:ln>
          <a:effectLst/>
        </p:spPr>
        <p:txBody>
          <a:bodyPr wrap="none">
            <a:spAutoFit/>
          </a:bodyPr>
          <a:lstStyle/>
          <a:p>
            <a:pPr marL="342900" indent="-342900"/>
            <a:r>
              <a:rPr lang="en-US" sz="1200">
                <a:latin typeface="Arial" charset="0"/>
              </a:rPr>
              <a:t>Kalafat, J. &amp; Underwood, M. </a:t>
            </a:r>
            <a:r>
              <a:rPr lang="en-US" sz="1200" i="1">
                <a:latin typeface="Arial" charset="0"/>
              </a:rPr>
              <a:t>Making Educators Partners in Suicide Prevention. </a:t>
            </a:r>
            <a:r>
              <a:rPr lang="en-US" sz="1200">
                <a:latin typeface="Arial" charset="0"/>
              </a:rPr>
              <a:t>Lifelines: A School-Based Youth</a:t>
            </a:r>
          </a:p>
          <a:p>
            <a:pPr marL="342900" indent="-342900"/>
            <a:r>
              <a:rPr lang="en-US" sz="1200">
                <a:latin typeface="Arial" charset="0"/>
              </a:rPr>
              <a:t>Suicide Prevention Initiative. Society for the Prevention of Teen Suicide. </a:t>
            </a:r>
            <a:r>
              <a:rPr lang="en-US" sz="1200">
                <a:latin typeface="Arial" charset="0"/>
                <a:hlinkClick r:id="rId3"/>
              </a:rPr>
              <a:t>http://spts.pldm.com/</a:t>
            </a:r>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z="3800">
                <a:latin typeface="Trebuchet MS" pitchFamily="34" charset="0"/>
              </a:rPr>
              <a:t>Risk Factors</a:t>
            </a:r>
          </a:p>
        </p:txBody>
      </p:sp>
      <p:sp>
        <p:nvSpPr>
          <p:cNvPr id="22531" name="Rectangle 3"/>
          <p:cNvSpPr>
            <a:spLocks noGrp="1" noChangeArrowheads="1"/>
          </p:cNvSpPr>
          <p:nvPr>
            <p:ph type="body" idx="1"/>
          </p:nvPr>
        </p:nvSpPr>
        <p:spPr/>
        <p:txBody>
          <a:bodyPr/>
          <a:lstStyle/>
          <a:p>
            <a:pPr>
              <a:buFontTx/>
              <a:buNone/>
            </a:pPr>
            <a:r>
              <a:rPr lang="en-US" sz="2400">
                <a:latin typeface="Trebuchet MS" pitchFamily="34" charset="0"/>
              </a:rPr>
              <a:t>	Risk factors may be thought of as leading to or being associated with suicide; that is, people “possessing” the risk factors are at greater potential for suicidal behavior.</a:t>
            </a:r>
          </a:p>
          <a:p>
            <a:pPr>
              <a:buFontTx/>
              <a:buNone/>
            </a:pPr>
            <a:r>
              <a:rPr lang="en-US" sz="2400">
                <a:latin typeface="Trebuchet MS" pitchFamily="34" charset="0"/>
              </a:rPr>
              <a:t>		- Bio-psychosocial</a:t>
            </a:r>
          </a:p>
          <a:p>
            <a:pPr>
              <a:buFontTx/>
              <a:buNone/>
            </a:pPr>
            <a:r>
              <a:rPr lang="en-US" sz="2400">
                <a:latin typeface="Trebuchet MS" pitchFamily="34" charset="0"/>
              </a:rPr>
              <a:t>		- Environmental</a:t>
            </a:r>
          </a:p>
          <a:p>
            <a:pPr>
              <a:buFontTx/>
              <a:buNone/>
            </a:pPr>
            <a:r>
              <a:rPr lang="en-US" sz="2400">
                <a:latin typeface="Trebuchet MS" pitchFamily="34" charset="0"/>
              </a:rPr>
              <a:t>		- Socio-cultural</a:t>
            </a:r>
          </a:p>
          <a:p>
            <a:pPr>
              <a:buFontTx/>
              <a:buNone/>
            </a:pPr>
            <a:r>
              <a:rPr lang="en-US" sz="2400">
                <a:latin typeface="Trebuchet MS" pitchFamily="34" charset="0"/>
              </a:rPr>
              <a:t>	</a:t>
            </a:r>
          </a:p>
        </p:txBody>
      </p:sp>
      <p:sp>
        <p:nvSpPr>
          <p:cNvPr id="22532" name="Text Box 4"/>
          <p:cNvSpPr txBox="1">
            <a:spLocks noChangeArrowheads="1"/>
          </p:cNvSpPr>
          <p:nvPr/>
        </p:nvSpPr>
        <p:spPr bwMode="auto">
          <a:xfrm>
            <a:off x="838200" y="6248400"/>
            <a:ext cx="7800975" cy="274638"/>
          </a:xfrm>
          <a:prstGeom prst="rect">
            <a:avLst/>
          </a:prstGeom>
          <a:noFill/>
          <a:ln w="9525">
            <a:noFill/>
            <a:miter lim="800000"/>
            <a:headEnd/>
            <a:tailEnd/>
          </a:ln>
          <a:effectLst/>
        </p:spPr>
        <p:txBody>
          <a:bodyPr wrap="none">
            <a:spAutoFit/>
          </a:bodyPr>
          <a:lstStyle/>
          <a:p>
            <a:pPr marL="342900" indent="-342900"/>
            <a:r>
              <a:rPr lang="en-US" sz="1200">
                <a:latin typeface="Arial" charset="0"/>
              </a:rPr>
              <a:t>Suicide Prevention Resource Center. </a:t>
            </a:r>
            <a:r>
              <a:rPr lang="en-US" sz="1200" i="1">
                <a:latin typeface="Arial" charset="0"/>
              </a:rPr>
              <a:t>Risk and Protective Factors for Suicide. http://www.sprc.org/library/srisk.pdf</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z="3800">
                <a:latin typeface="Trebuchet MS" pitchFamily="34" charset="0"/>
              </a:rPr>
              <a:t>Bio-psychosocial Risk Factors</a:t>
            </a:r>
          </a:p>
        </p:txBody>
      </p:sp>
      <p:sp>
        <p:nvSpPr>
          <p:cNvPr id="23555" name="Rectangle 3"/>
          <p:cNvSpPr>
            <a:spLocks noGrp="1" noChangeArrowheads="1"/>
          </p:cNvSpPr>
          <p:nvPr>
            <p:ph type="body" idx="1"/>
          </p:nvPr>
        </p:nvSpPr>
        <p:spPr/>
        <p:txBody>
          <a:bodyPr/>
          <a:lstStyle/>
          <a:p>
            <a:r>
              <a:rPr lang="en-US" sz="2400">
                <a:latin typeface="Trebuchet MS" pitchFamily="34" charset="0"/>
              </a:rPr>
              <a:t>Mental disorders, particularly mood disorders, schizophrenia, anxiety disorders and certain personality disorders</a:t>
            </a:r>
          </a:p>
          <a:p>
            <a:r>
              <a:rPr lang="en-US" sz="2400">
                <a:latin typeface="Trebuchet MS" pitchFamily="34" charset="0"/>
              </a:rPr>
              <a:t>Alcohol and other substance use disorders</a:t>
            </a:r>
          </a:p>
          <a:p>
            <a:r>
              <a:rPr lang="en-US" sz="2400">
                <a:latin typeface="Trebuchet MS" pitchFamily="34" charset="0"/>
              </a:rPr>
              <a:t>Hopelessness</a:t>
            </a:r>
          </a:p>
          <a:p>
            <a:r>
              <a:rPr lang="en-US" sz="2400">
                <a:latin typeface="Trebuchet MS" pitchFamily="34" charset="0"/>
              </a:rPr>
              <a:t>Impulsive and/or aggressive tendencies</a:t>
            </a:r>
          </a:p>
          <a:p>
            <a:r>
              <a:rPr lang="en-US" sz="2400">
                <a:latin typeface="Trebuchet MS" pitchFamily="34" charset="0"/>
              </a:rPr>
              <a:t>History of trauma or abuse</a:t>
            </a:r>
          </a:p>
          <a:p>
            <a:r>
              <a:rPr lang="en-US" sz="2400">
                <a:latin typeface="Trebuchet MS" pitchFamily="34" charset="0"/>
              </a:rPr>
              <a:t>Some major physical illnesses</a:t>
            </a:r>
          </a:p>
          <a:p>
            <a:r>
              <a:rPr lang="en-US" sz="2400">
                <a:latin typeface="Trebuchet MS" pitchFamily="34" charset="0"/>
              </a:rPr>
              <a:t>Previous suicide attempt</a:t>
            </a:r>
          </a:p>
          <a:p>
            <a:r>
              <a:rPr lang="en-US" sz="2400">
                <a:latin typeface="Trebuchet MS" pitchFamily="34" charset="0"/>
              </a:rPr>
              <a:t>Family history of suicide</a:t>
            </a:r>
          </a:p>
        </p:txBody>
      </p:sp>
      <p:sp>
        <p:nvSpPr>
          <p:cNvPr id="23556" name="Text Box 4"/>
          <p:cNvSpPr txBox="1">
            <a:spLocks noChangeArrowheads="1"/>
          </p:cNvSpPr>
          <p:nvPr/>
        </p:nvSpPr>
        <p:spPr bwMode="auto">
          <a:xfrm>
            <a:off x="838200" y="6324600"/>
            <a:ext cx="7800975" cy="274638"/>
          </a:xfrm>
          <a:prstGeom prst="rect">
            <a:avLst/>
          </a:prstGeom>
          <a:noFill/>
          <a:ln w="9525">
            <a:noFill/>
            <a:miter lim="800000"/>
            <a:headEnd/>
            <a:tailEnd/>
          </a:ln>
          <a:effectLst/>
        </p:spPr>
        <p:txBody>
          <a:bodyPr wrap="none">
            <a:spAutoFit/>
          </a:bodyPr>
          <a:lstStyle/>
          <a:p>
            <a:pPr marL="342900" indent="-342900"/>
            <a:r>
              <a:rPr lang="en-US" sz="1200">
                <a:latin typeface="Arial" charset="0"/>
              </a:rPr>
              <a:t>Suicide Prevention Resource Center. </a:t>
            </a:r>
            <a:r>
              <a:rPr lang="en-US" sz="1200" i="1">
                <a:latin typeface="Arial" charset="0"/>
              </a:rPr>
              <a:t>Risk and Protective Factors for Suicide. http://www.sprc.org/library/srisk.pdf</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3800">
                <a:latin typeface="Trebuchet MS" pitchFamily="34" charset="0"/>
              </a:rPr>
              <a:t>Environmental Risk Factors</a:t>
            </a:r>
          </a:p>
        </p:txBody>
      </p:sp>
      <p:sp>
        <p:nvSpPr>
          <p:cNvPr id="24579" name="Rectangle 3"/>
          <p:cNvSpPr>
            <a:spLocks noGrp="1" noChangeArrowheads="1"/>
          </p:cNvSpPr>
          <p:nvPr>
            <p:ph type="body" idx="1"/>
          </p:nvPr>
        </p:nvSpPr>
        <p:spPr/>
        <p:txBody>
          <a:bodyPr/>
          <a:lstStyle/>
          <a:p>
            <a:r>
              <a:rPr lang="en-US" sz="2400" dirty="0" smtClean="0">
                <a:latin typeface="Trebuchet MS" pitchFamily="34" charset="0"/>
              </a:rPr>
              <a:t>Job, financial loss, drop out of school</a:t>
            </a:r>
          </a:p>
          <a:p>
            <a:r>
              <a:rPr lang="en-US" sz="2400" dirty="0" smtClean="0">
                <a:latin typeface="Trebuchet MS" pitchFamily="34" charset="0"/>
              </a:rPr>
              <a:t>Homelessness</a:t>
            </a:r>
            <a:endParaRPr lang="en-US" sz="2400" dirty="0">
              <a:latin typeface="Trebuchet MS" pitchFamily="34" charset="0"/>
            </a:endParaRPr>
          </a:p>
          <a:p>
            <a:r>
              <a:rPr lang="en-US" sz="2400" dirty="0">
                <a:latin typeface="Trebuchet MS" pitchFamily="34" charset="0"/>
              </a:rPr>
              <a:t>Relational or social loss</a:t>
            </a:r>
          </a:p>
          <a:p>
            <a:r>
              <a:rPr lang="en-US" sz="2400" dirty="0">
                <a:latin typeface="Trebuchet MS" pitchFamily="34" charset="0"/>
              </a:rPr>
              <a:t>Easy access to lethal means</a:t>
            </a:r>
          </a:p>
          <a:p>
            <a:r>
              <a:rPr lang="en-US" sz="2400" dirty="0">
                <a:latin typeface="Trebuchet MS" pitchFamily="34" charset="0"/>
              </a:rPr>
              <a:t>Local clusters of suicides that have a contagious influence</a:t>
            </a:r>
          </a:p>
        </p:txBody>
      </p:sp>
      <p:sp>
        <p:nvSpPr>
          <p:cNvPr id="24580" name="Text Box 4"/>
          <p:cNvSpPr txBox="1">
            <a:spLocks noChangeArrowheads="1"/>
          </p:cNvSpPr>
          <p:nvPr/>
        </p:nvSpPr>
        <p:spPr bwMode="auto">
          <a:xfrm>
            <a:off x="838200" y="6324600"/>
            <a:ext cx="7800975" cy="274638"/>
          </a:xfrm>
          <a:prstGeom prst="rect">
            <a:avLst/>
          </a:prstGeom>
          <a:noFill/>
          <a:ln w="9525">
            <a:noFill/>
            <a:miter lim="800000"/>
            <a:headEnd/>
            <a:tailEnd/>
          </a:ln>
          <a:effectLst/>
        </p:spPr>
        <p:txBody>
          <a:bodyPr wrap="none">
            <a:spAutoFit/>
          </a:bodyPr>
          <a:lstStyle/>
          <a:p>
            <a:pPr marL="342900" indent="-342900"/>
            <a:r>
              <a:rPr lang="en-US" sz="1200">
                <a:latin typeface="Arial" charset="0"/>
              </a:rPr>
              <a:t>Suicide Prevention Resource Center. </a:t>
            </a:r>
            <a:r>
              <a:rPr lang="en-US" sz="1200" i="1">
                <a:latin typeface="Arial" charset="0"/>
              </a:rPr>
              <a:t>Risk and Protective Factors for Suicide. http://www.sprc.org/library/srisk.pdf</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3800">
                <a:latin typeface="Trebuchet MS" pitchFamily="34" charset="0"/>
              </a:rPr>
              <a:t>Socio-cultural Risk Factors</a:t>
            </a:r>
          </a:p>
        </p:txBody>
      </p:sp>
      <p:sp>
        <p:nvSpPr>
          <p:cNvPr id="25603" name="Rectangle 3"/>
          <p:cNvSpPr>
            <a:spLocks noGrp="1" noChangeArrowheads="1"/>
          </p:cNvSpPr>
          <p:nvPr>
            <p:ph type="body" idx="1"/>
          </p:nvPr>
        </p:nvSpPr>
        <p:spPr/>
        <p:txBody>
          <a:bodyPr/>
          <a:lstStyle/>
          <a:p>
            <a:r>
              <a:rPr lang="en-US" sz="2400">
                <a:latin typeface="Trebuchet MS" pitchFamily="34" charset="0"/>
              </a:rPr>
              <a:t>Lack of social support and sense of isolation</a:t>
            </a:r>
          </a:p>
          <a:p>
            <a:r>
              <a:rPr lang="en-US" sz="2400">
                <a:latin typeface="Trebuchet MS" pitchFamily="34" charset="0"/>
              </a:rPr>
              <a:t>Stigma associated with help-seeking behavior</a:t>
            </a:r>
          </a:p>
          <a:p>
            <a:r>
              <a:rPr lang="en-US" sz="2400">
                <a:latin typeface="Trebuchet MS" pitchFamily="34" charset="0"/>
              </a:rPr>
              <a:t>Barriers to accessing health care, especially mental health and substance abuse treatment</a:t>
            </a:r>
          </a:p>
          <a:p>
            <a:r>
              <a:rPr lang="en-US" sz="2400">
                <a:latin typeface="Trebuchet MS" pitchFamily="34" charset="0"/>
              </a:rPr>
              <a:t>Certain cultural and religious beliefs (for instance, the belief that suicide is a noble resolution of a personal dilemma)</a:t>
            </a:r>
          </a:p>
          <a:p>
            <a:r>
              <a:rPr lang="en-US" sz="2400">
                <a:latin typeface="Trebuchet MS" pitchFamily="34" charset="0"/>
              </a:rPr>
              <a:t>Exposure to, including through the media, and influence of others who have died by suicide</a:t>
            </a:r>
          </a:p>
        </p:txBody>
      </p:sp>
      <p:sp>
        <p:nvSpPr>
          <p:cNvPr id="25605" name="Text Box 5"/>
          <p:cNvSpPr txBox="1">
            <a:spLocks noChangeArrowheads="1"/>
          </p:cNvSpPr>
          <p:nvPr/>
        </p:nvSpPr>
        <p:spPr bwMode="auto">
          <a:xfrm>
            <a:off x="838200" y="6324600"/>
            <a:ext cx="7800975" cy="274638"/>
          </a:xfrm>
          <a:prstGeom prst="rect">
            <a:avLst/>
          </a:prstGeom>
          <a:noFill/>
          <a:ln w="9525">
            <a:noFill/>
            <a:miter lim="800000"/>
            <a:headEnd/>
            <a:tailEnd/>
          </a:ln>
          <a:effectLst/>
        </p:spPr>
        <p:txBody>
          <a:bodyPr wrap="none">
            <a:spAutoFit/>
          </a:bodyPr>
          <a:lstStyle/>
          <a:p>
            <a:pPr marL="342900" indent="-342900"/>
            <a:r>
              <a:rPr lang="en-US" sz="1200">
                <a:latin typeface="Arial" charset="0"/>
              </a:rPr>
              <a:t>Suicide Prevention Resource Center. </a:t>
            </a:r>
            <a:r>
              <a:rPr lang="en-US" sz="1200" i="1">
                <a:latin typeface="Arial" charset="0"/>
              </a:rPr>
              <a:t>Risk and Protective Factors for Suicide. http://www.sprc.org/library/srisk.pdf</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z="3800">
                <a:latin typeface="Trebuchet MS" pitchFamily="34" charset="0"/>
              </a:rPr>
              <a:t>Training Sections</a:t>
            </a:r>
          </a:p>
        </p:txBody>
      </p:sp>
      <p:sp>
        <p:nvSpPr>
          <p:cNvPr id="4099" name="Rectangle 3"/>
          <p:cNvSpPr>
            <a:spLocks noGrp="1" noChangeArrowheads="1"/>
          </p:cNvSpPr>
          <p:nvPr>
            <p:ph type="body" idx="1"/>
          </p:nvPr>
        </p:nvSpPr>
        <p:spPr/>
        <p:txBody>
          <a:bodyPr/>
          <a:lstStyle/>
          <a:p>
            <a:pPr>
              <a:lnSpc>
                <a:spcPct val="90000"/>
              </a:lnSpc>
              <a:buFontTx/>
              <a:buNone/>
            </a:pPr>
            <a:r>
              <a:rPr lang="en-US" sz="2800" dirty="0" smtClean="0">
                <a:latin typeface="Trebuchet MS" pitchFamily="34" charset="0"/>
              </a:rPr>
              <a:t>1. Myth versus Facts about Suicide</a:t>
            </a:r>
          </a:p>
          <a:p>
            <a:pPr>
              <a:lnSpc>
                <a:spcPct val="90000"/>
              </a:lnSpc>
              <a:buFontTx/>
              <a:buNone/>
            </a:pPr>
            <a:r>
              <a:rPr lang="en-US" sz="2800" dirty="0" smtClean="0">
                <a:latin typeface="Trebuchet MS" pitchFamily="34" charset="0"/>
              </a:rPr>
              <a:t>2. Risk and Protective Factors</a:t>
            </a:r>
          </a:p>
          <a:p>
            <a:pPr>
              <a:lnSpc>
                <a:spcPct val="90000"/>
              </a:lnSpc>
              <a:buFontTx/>
              <a:buNone/>
            </a:pPr>
            <a:r>
              <a:rPr lang="en-US" sz="2800" dirty="0" smtClean="0">
                <a:latin typeface="Trebuchet MS" pitchFamily="34" charset="0"/>
              </a:rPr>
              <a:t>3. Assessment and Intervention</a:t>
            </a:r>
          </a:p>
          <a:p>
            <a:pPr>
              <a:lnSpc>
                <a:spcPct val="90000"/>
              </a:lnSpc>
              <a:buFontTx/>
              <a:buNone/>
            </a:pPr>
            <a:r>
              <a:rPr lang="en-US" sz="2800" dirty="0" smtClean="0">
                <a:latin typeface="Trebuchet MS" pitchFamily="34" charset="0"/>
              </a:rPr>
              <a:t>4. Resiliency and Prevention</a:t>
            </a:r>
          </a:p>
          <a:p>
            <a:pPr>
              <a:lnSpc>
                <a:spcPct val="90000"/>
              </a:lnSpc>
              <a:buFontTx/>
              <a:buNone/>
            </a:pPr>
            <a:r>
              <a:rPr lang="en-US" sz="2800" dirty="0">
                <a:latin typeface="Trebuchet MS" pitchFamily="34" charset="0"/>
              </a:rPr>
              <a:t>5</a:t>
            </a:r>
            <a:r>
              <a:rPr lang="en-US" sz="2800" dirty="0" smtClean="0">
                <a:latin typeface="Trebuchet MS" pitchFamily="34" charset="0"/>
              </a:rPr>
              <a:t>. Cultural Competency</a:t>
            </a:r>
          </a:p>
          <a:p>
            <a:pPr>
              <a:lnSpc>
                <a:spcPct val="90000"/>
              </a:lnSpc>
              <a:buFontTx/>
              <a:buNone/>
            </a:pPr>
            <a:r>
              <a:rPr lang="en-US" sz="2800" dirty="0" smtClean="0">
                <a:latin typeface="Trebuchet MS" pitchFamily="34" charset="0"/>
              </a:rPr>
              <a:t>6. Statistics</a:t>
            </a:r>
          </a:p>
          <a:p>
            <a:pPr>
              <a:lnSpc>
                <a:spcPct val="90000"/>
              </a:lnSpc>
              <a:buFontTx/>
              <a:buNone/>
            </a:pPr>
            <a:r>
              <a:rPr lang="en-US" sz="2800" dirty="0">
                <a:latin typeface="Trebuchet MS" pitchFamily="34" charset="0"/>
              </a:rPr>
              <a:t>7</a:t>
            </a:r>
            <a:r>
              <a:rPr lang="en-US" sz="2800" dirty="0" smtClean="0">
                <a:latin typeface="Trebuchet MS" pitchFamily="34" charset="0"/>
              </a:rPr>
              <a:t>. Resources</a:t>
            </a:r>
            <a:endParaRPr lang="en-US" sz="2800" dirty="0">
              <a:latin typeface="Trebuchet MS"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3800">
                <a:latin typeface="Trebuchet MS" pitchFamily="34" charset="0"/>
              </a:rPr>
              <a:t>Youth-Specific Risk Factors</a:t>
            </a:r>
          </a:p>
        </p:txBody>
      </p:sp>
      <p:sp>
        <p:nvSpPr>
          <p:cNvPr id="26627" name="Rectangle 3"/>
          <p:cNvSpPr>
            <a:spLocks noGrp="1" noChangeArrowheads="1"/>
          </p:cNvSpPr>
          <p:nvPr>
            <p:ph type="body" idx="1"/>
          </p:nvPr>
        </p:nvSpPr>
        <p:spPr/>
        <p:txBody>
          <a:bodyPr/>
          <a:lstStyle/>
          <a:p>
            <a:r>
              <a:rPr lang="en-US" sz="1800">
                <a:latin typeface="Trebuchet MS" pitchFamily="34" charset="0"/>
              </a:rPr>
              <a:t>Divorce or separation of parents</a:t>
            </a:r>
          </a:p>
          <a:p>
            <a:r>
              <a:rPr lang="en-US" sz="1800">
                <a:latin typeface="Trebuchet MS" pitchFamily="34" charset="0"/>
              </a:rPr>
              <a:t>Harassment by peers (bullying)</a:t>
            </a:r>
          </a:p>
          <a:p>
            <a:r>
              <a:rPr lang="en-US" sz="1800">
                <a:latin typeface="Trebuchet MS" pitchFamily="34" charset="0"/>
              </a:rPr>
              <a:t>Sexual identity crisis</a:t>
            </a:r>
          </a:p>
          <a:p>
            <a:r>
              <a:rPr lang="en-US" sz="1800">
                <a:latin typeface="Trebuchet MS" pitchFamily="34" charset="0"/>
              </a:rPr>
              <a:t>Gay, lesbian, bisexual or transgender sexual orientation</a:t>
            </a:r>
          </a:p>
          <a:p>
            <a:r>
              <a:rPr lang="en-US" sz="1800">
                <a:latin typeface="Trebuchet MS" pitchFamily="34" charset="0"/>
              </a:rPr>
              <a:t>Easy access to lethal methods, especially guns</a:t>
            </a:r>
          </a:p>
          <a:p>
            <a:r>
              <a:rPr lang="en-US" sz="1800">
                <a:latin typeface="Trebuchet MS" pitchFamily="34" charset="0"/>
              </a:rPr>
              <a:t>School crisis (disciplinary, academic)</a:t>
            </a:r>
          </a:p>
          <a:p>
            <a:r>
              <a:rPr lang="en-US" sz="1800">
                <a:latin typeface="Trebuchet MS" pitchFamily="34" charset="0"/>
              </a:rPr>
              <a:t>Genetic predisposition (serotonin depletion)</a:t>
            </a:r>
          </a:p>
          <a:p>
            <a:r>
              <a:rPr lang="en-US" sz="1800">
                <a:latin typeface="Trebuchet MS" pitchFamily="34" charset="0"/>
              </a:rPr>
              <a:t>Feelings of isolation or being cut off from others</a:t>
            </a:r>
          </a:p>
          <a:p>
            <a:r>
              <a:rPr lang="en-US" sz="1800">
                <a:latin typeface="Trebuchet MS" pitchFamily="34" charset="0"/>
              </a:rPr>
              <a:t>Ineffective coping mechanisms</a:t>
            </a:r>
          </a:p>
          <a:p>
            <a:r>
              <a:rPr lang="en-US" sz="1800">
                <a:latin typeface="Trebuchet MS" pitchFamily="34" charset="0"/>
              </a:rPr>
              <a:t>Inadequate problem-solving skills</a:t>
            </a:r>
          </a:p>
          <a:p>
            <a:r>
              <a:rPr lang="en-US" sz="1800">
                <a:latin typeface="Trebuchet MS" pitchFamily="34" charset="0"/>
              </a:rPr>
              <a:t>Cultural and/or religious beliefs (e.g., belief that suicide is a noble or acceptable solution to a personal dilemma)</a:t>
            </a:r>
          </a:p>
          <a:p>
            <a:r>
              <a:rPr lang="en-US" sz="1800">
                <a:latin typeface="Trebuchet MS" pitchFamily="34" charset="0"/>
              </a:rPr>
              <a:t>Exposure to suicide and/or family history of suicide</a:t>
            </a:r>
          </a:p>
        </p:txBody>
      </p:sp>
      <p:sp>
        <p:nvSpPr>
          <p:cNvPr id="26628" name="Text Box 4"/>
          <p:cNvSpPr txBox="1">
            <a:spLocks noChangeArrowheads="1"/>
          </p:cNvSpPr>
          <p:nvPr/>
        </p:nvSpPr>
        <p:spPr bwMode="auto">
          <a:xfrm>
            <a:off x="838200" y="6142038"/>
            <a:ext cx="6992938" cy="639762"/>
          </a:xfrm>
          <a:prstGeom prst="rect">
            <a:avLst/>
          </a:prstGeom>
          <a:noFill/>
          <a:ln w="9525">
            <a:noFill/>
            <a:miter lim="800000"/>
            <a:headEnd/>
            <a:tailEnd/>
          </a:ln>
          <a:effectLst/>
        </p:spPr>
        <p:txBody>
          <a:bodyPr wrap="none">
            <a:spAutoFit/>
          </a:bodyPr>
          <a:lstStyle/>
          <a:p>
            <a:pPr marL="342900" indent="-342900"/>
            <a:r>
              <a:rPr lang="en-US" sz="1200">
                <a:latin typeface="Arial" charset="0"/>
              </a:rPr>
              <a:t>Zenere, F. </a:t>
            </a:r>
            <a:r>
              <a:rPr lang="en-US" sz="1200" i="1">
                <a:latin typeface="Arial" charset="0"/>
              </a:rPr>
              <a:t>Youth Suicidal Behavior: Prevention and Intervention.</a:t>
            </a:r>
            <a:r>
              <a:rPr lang="en-US" sz="1200">
                <a:latin typeface="Arial" charset="0"/>
              </a:rPr>
              <a:t> Miami-Dade County Public Schools.</a:t>
            </a:r>
          </a:p>
          <a:p>
            <a:pPr marL="342900" indent="-342900"/>
            <a:r>
              <a:rPr lang="en-US" sz="1200">
                <a:latin typeface="Arial" charset="0"/>
              </a:rPr>
              <a:t>http://www.helppromotehope.com/documents/Zenere_for_parents.pdf</a:t>
            </a:r>
          </a:p>
          <a:p>
            <a:pPr marL="342900" indent="-342900"/>
            <a:endParaRPr lang="en-US" sz="12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3800">
                <a:latin typeface="Trebuchet MS" pitchFamily="34" charset="0"/>
              </a:rPr>
              <a:t>Youth-Specific Risk Factors</a:t>
            </a:r>
          </a:p>
        </p:txBody>
      </p:sp>
      <p:sp>
        <p:nvSpPr>
          <p:cNvPr id="27651" name="Rectangle 3"/>
          <p:cNvSpPr>
            <a:spLocks noGrp="1" noChangeArrowheads="1"/>
          </p:cNvSpPr>
          <p:nvPr>
            <p:ph type="body" idx="1"/>
          </p:nvPr>
        </p:nvSpPr>
        <p:spPr/>
        <p:txBody>
          <a:bodyPr/>
          <a:lstStyle/>
          <a:p>
            <a:r>
              <a:rPr lang="en-US" sz="1800">
                <a:latin typeface="Trebuchet MS" pitchFamily="34" charset="0"/>
              </a:rPr>
              <a:t>Influence (either through personal contact or media representations) of significant people who died by suicide</a:t>
            </a:r>
          </a:p>
          <a:p>
            <a:r>
              <a:rPr lang="en-US" sz="1800">
                <a:latin typeface="Trebuchet MS" pitchFamily="34" charset="0"/>
              </a:rPr>
              <a:t>Loss or separation (e.g., death, divorce, relationships)</a:t>
            </a:r>
          </a:p>
          <a:p>
            <a:r>
              <a:rPr lang="en-US" sz="1800">
                <a:latin typeface="Trebuchet MS" pitchFamily="34" charset="0"/>
              </a:rPr>
              <a:t>Exposure to violence</a:t>
            </a:r>
          </a:p>
          <a:p>
            <a:r>
              <a:rPr lang="en-US" sz="1800">
                <a:latin typeface="Trebuchet MS" pitchFamily="34" charset="0"/>
              </a:rPr>
              <a:t>Family crisis (e.g., abuse, domestic violence, running away, child-parental conflict</a:t>
            </a:r>
          </a:p>
          <a:p>
            <a:r>
              <a:rPr lang="en-US" sz="1800">
                <a:latin typeface="Trebuchet MS" pitchFamily="34" charset="0"/>
              </a:rPr>
              <a:t>Barriers to receiving mental health treatment; stigma, affordability, availability, accessibility</a:t>
            </a:r>
          </a:p>
          <a:p>
            <a:r>
              <a:rPr lang="en-US" sz="1800">
                <a:latin typeface="Trebuchet MS" pitchFamily="34" charset="0"/>
              </a:rPr>
              <a:t>Experiences of disappointment or rejection</a:t>
            </a:r>
          </a:p>
          <a:p>
            <a:r>
              <a:rPr lang="en-US" sz="1800">
                <a:latin typeface="Trebuchet MS" pitchFamily="34" charset="0"/>
              </a:rPr>
              <a:t>Feelings of stress brought about by perceived achievement needs</a:t>
            </a:r>
          </a:p>
          <a:p>
            <a:r>
              <a:rPr lang="en-US" sz="1800">
                <a:latin typeface="Trebuchet MS" pitchFamily="34" charset="0"/>
              </a:rPr>
              <a:t>Unwanted pregnancy, abortion</a:t>
            </a:r>
          </a:p>
          <a:p>
            <a:r>
              <a:rPr lang="en-US" sz="1800">
                <a:latin typeface="Trebuchet MS" pitchFamily="34" charset="0"/>
              </a:rPr>
              <a:t>Infection with HIV or other STDs</a:t>
            </a:r>
          </a:p>
          <a:p>
            <a:r>
              <a:rPr lang="en-US" sz="1800">
                <a:latin typeface="Trebuchet MS" pitchFamily="34" charset="0"/>
              </a:rPr>
              <a:t>Serious injury that may change life course (i.e., traumatic brain injury)</a:t>
            </a:r>
          </a:p>
          <a:p>
            <a:r>
              <a:rPr lang="en-US" sz="1800">
                <a:latin typeface="Trebuchet MS" pitchFamily="34" charset="0"/>
              </a:rPr>
              <a:t>Severe or physical terminal illness, or mental illness or substance abuse</a:t>
            </a:r>
          </a:p>
        </p:txBody>
      </p:sp>
      <p:sp>
        <p:nvSpPr>
          <p:cNvPr id="27652" name="Text Box 4"/>
          <p:cNvSpPr txBox="1">
            <a:spLocks noChangeArrowheads="1"/>
          </p:cNvSpPr>
          <p:nvPr/>
        </p:nvSpPr>
        <p:spPr bwMode="auto">
          <a:xfrm>
            <a:off x="838200" y="6142038"/>
            <a:ext cx="6992938" cy="639762"/>
          </a:xfrm>
          <a:prstGeom prst="rect">
            <a:avLst/>
          </a:prstGeom>
          <a:noFill/>
          <a:ln w="9525">
            <a:noFill/>
            <a:miter lim="800000"/>
            <a:headEnd/>
            <a:tailEnd/>
          </a:ln>
          <a:effectLst/>
        </p:spPr>
        <p:txBody>
          <a:bodyPr wrap="none">
            <a:spAutoFit/>
          </a:bodyPr>
          <a:lstStyle/>
          <a:p>
            <a:pPr marL="342900" indent="-342900"/>
            <a:r>
              <a:rPr lang="en-US" sz="1200">
                <a:latin typeface="Arial" charset="0"/>
              </a:rPr>
              <a:t>Zenere, F. </a:t>
            </a:r>
            <a:r>
              <a:rPr lang="en-US" sz="1200" i="1">
                <a:latin typeface="Arial" charset="0"/>
              </a:rPr>
              <a:t>Youth Suicidal Behavior: Prevention and Intervention.</a:t>
            </a:r>
            <a:r>
              <a:rPr lang="en-US" sz="1200">
                <a:latin typeface="Arial" charset="0"/>
              </a:rPr>
              <a:t> Miami-Dade County Public Schools.</a:t>
            </a:r>
          </a:p>
          <a:p>
            <a:pPr marL="342900" indent="-342900"/>
            <a:r>
              <a:rPr lang="en-US" sz="1200">
                <a:latin typeface="Arial" charset="0"/>
              </a:rPr>
              <a:t>http://www.helppromotehope.com/documents/Zenere_for_parents.pdf</a:t>
            </a:r>
          </a:p>
          <a:p>
            <a:pPr marL="342900" indent="-342900"/>
            <a:endParaRPr lang="en-US" sz="12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z="3800">
                <a:latin typeface="Trebuchet MS" pitchFamily="34" charset="0"/>
              </a:rPr>
              <a:t>Warning Signs</a:t>
            </a:r>
          </a:p>
        </p:txBody>
      </p:sp>
      <p:sp>
        <p:nvSpPr>
          <p:cNvPr id="28675" name="Rectangle 3"/>
          <p:cNvSpPr>
            <a:spLocks noGrp="1" noChangeArrowheads="1"/>
          </p:cNvSpPr>
          <p:nvPr>
            <p:ph type="body" idx="1"/>
          </p:nvPr>
        </p:nvSpPr>
        <p:spPr/>
        <p:txBody>
          <a:bodyPr/>
          <a:lstStyle/>
          <a:p>
            <a:r>
              <a:rPr lang="en-US" sz="2400">
                <a:latin typeface="Trebuchet MS" pitchFamily="34" charset="0"/>
              </a:rPr>
              <a:t>Threatening to hurt or kill oneself or talking about wanting to hurt or kill oneself</a:t>
            </a:r>
          </a:p>
          <a:p>
            <a:r>
              <a:rPr lang="en-US" sz="2400">
                <a:latin typeface="Trebuchet MS" pitchFamily="34" charset="0"/>
              </a:rPr>
              <a:t>Looking for ways to kill oneself by seeking access to firearms, pills, or other means</a:t>
            </a:r>
          </a:p>
          <a:p>
            <a:r>
              <a:rPr lang="en-US" sz="2400">
                <a:latin typeface="Trebuchet MS" pitchFamily="34" charset="0"/>
              </a:rPr>
              <a:t>Talking or writing about death, dying, or suicide when these actions are out of the ordinary for the person</a:t>
            </a:r>
          </a:p>
          <a:p>
            <a:r>
              <a:rPr lang="en-US" sz="2400">
                <a:latin typeface="Trebuchet MS" pitchFamily="34" charset="0"/>
              </a:rPr>
              <a:t>Feeling hopeless</a:t>
            </a:r>
          </a:p>
          <a:p>
            <a:r>
              <a:rPr lang="en-US" sz="2400">
                <a:latin typeface="Trebuchet MS" pitchFamily="34" charset="0"/>
              </a:rPr>
              <a:t>Feeling rage or uncontrolled anger or seeking revenge</a:t>
            </a:r>
          </a:p>
          <a:p>
            <a:r>
              <a:rPr lang="en-US" sz="2400">
                <a:latin typeface="Trebuchet MS" pitchFamily="34" charset="0"/>
              </a:rPr>
              <a:t>Acting reckless or engaging in risk activities – seemingly without thinking</a:t>
            </a:r>
          </a:p>
        </p:txBody>
      </p:sp>
      <p:sp>
        <p:nvSpPr>
          <p:cNvPr id="28676" name="Text Box 4"/>
          <p:cNvSpPr txBox="1">
            <a:spLocks noChangeArrowheads="1"/>
          </p:cNvSpPr>
          <p:nvPr/>
        </p:nvSpPr>
        <p:spPr bwMode="auto">
          <a:xfrm>
            <a:off x="838200" y="6096000"/>
            <a:ext cx="5359400" cy="457200"/>
          </a:xfrm>
          <a:prstGeom prst="rect">
            <a:avLst/>
          </a:prstGeom>
          <a:noFill/>
          <a:ln w="9525">
            <a:noFill/>
            <a:miter lim="800000"/>
            <a:headEnd/>
            <a:tailEnd/>
          </a:ln>
          <a:effectLst/>
        </p:spPr>
        <p:txBody>
          <a:bodyPr wrap="none">
            <a:spAutoFit/>
          </a:bodyPr>
          <a:lstStyle/>
          <a:p>
            <a:pPr marL="342900" indent="-342900"/>
            <a:r>
              <a:rPr lang="en-US" sz="1200">
                <a:latin typeface="Arial" charset="0"/>
              </a:rPr>
              <a:t>National Suicide Prevention Lifeline. </a:t>
            </a:r>
            <a:r>
              <a:rPr lang="en-US" sz="1200" i="1">
                <a:latin typeface="Arial" charset="0"/>
              </a:rPr>
              <a:t>What are the warning signs for suicide?</a:t>
            </a:r>
            <a:r>
              <a:rPr lang="en-US" sz="1200">
                <a:latin typeface="Arial" charset="0"/>
              </a:rPr>
              <a:t> </a:t>
            </a:r>
          </a:p>
          <a:p>
            <a:pPr marL="342900" indent="-342900"/>
            <a:r>
              <a:rPr lang="en-US" sz="1200">
                <a:latin typeface="Arial" charset="0"/>
              </a:rPr>
              <a:t>http://www.suicidepreventionlifeline.org/GetHelp/SuicideWarningSigns.aspx</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z="3800">
                <a:latin typeface="Trebuchet MS" pitchFamily="34" charset="0"/>
              </a:rPr>
              <a:t>Warning Signs</a:t>
            </a:r>
          </a:p>
        </p:txBody>
      </p:sp>
      <p:sp>
        <p:nvSpPr>
          <p:cNvPr id="29699" name="Rectangle 3"/>
          <p:cNvSpPr>
            <a:spLocks noGrp="1" noChangeArrowheads="1"/>
          </p:cNvSpPr>
          <p:nvPr>
            <p:ph type="body" idx="1"/>
          </p:nvPr>
        </p:nvSpPr>
        <p:spPr/>
        <p:txBody>
          <a:bodyPr/>
          <a:lstStyle/>
          <a:p>
            <a:r>
              <a:rPr lang="en-US" sz="2400">
                <a:latin typeface="Trebuchet MS" pitchFamily="34" charset="0"/>
              </a:rPr>
              <a:t>Feeling trapped – like there’s no way out</a:t>
            </a:r>
          </a:p>
          <a:p>
            <a:r>
              <a:rPr lang="en-US" sz="2400">
                <a:latin typeface="Trebuchet MS" pitchFamily="34" charset="0"/>
              </a:rPr>
              <a:t>Increasing alcohol or drug use</a:t>
            </a:r>
          </a:p>
          <a:p>
            <a:r>
              <a:rPr lang="en-US" sz="2400">
                <a:latin typeface="Trebuchet MS" pitchFamily="34" charset="0"/>
              </a:rPr>
              <a:t>Withdrawing from friends, family, and society</a:t>
            </a:r>
          </a:p>
          <a:p>
            <a:r>
              <a:rPr lang="en-US" sz="2400">
                <a:latin typeface="Trebuchet MS" pitchFamily="34" charset="0"/>
              </a:rPr>
              <a:t>Feeling anxious, agitated or unable to sleep or sleeping all the time</a:t>
            </a:r>
          </a:p>
          <a:p>
            <a:r>
              <a:rPr lang="en-US" sz="2400">
                <a:latin typeface="Trebuchet MS" pitchFamily="34" charset="0"/>
              </a:rPr>
              <a:t>Experiencing dramatic mood swings</a:t>
            </a:r>
          </a:p>
          <a:p>
            <a:r>
              <a:rPr lang="en-US" sz="2400">
                <a:latin typeface="Trebuchet MS" pitchFamily="34" charset="0"/>
              </a:rPr>
              <a:t>Seeing no reason for living or having no purpose in life.</a:t>
            </a:r>
          </a:p>
        </p:txBody>
      </p:sp>
      <p:sp>
        <p:nvSpPr>
          <p:cNvPr id="29700" name="Text Box 4"/>
          <p:cNvSpPr txBox="1">
            <a:spLocks noChangeArrowheads="1"/>
          </p:cNvSpPr>
          <p:nvPr/>
        </p:nvSpPr>
        <p:spPr bwMode="auto">
          <a:xfrm>
            <a:off x="838200" y="6096000"/>
            <a:ext cx="5359400" cy="457200"/>
          </a:xfrm>
          <a:prstGeom prst="rect">
            <a:avLst/>
          </a:prstGeom>
          <a:noFill/>
          <a:ln w="9525">
            <a:noFill/>
            <a:miter lim="800000"/>
            <a:headEnd/>
            <a:tailEnd/>
          </a:ln>
          <a:effectLst/>
        </p:spPr>
        <p:txBody>
          <a:bodyPr wrap="none">
            <a:spAutoFit/>
          </a:bodyPr>
          <a:lstStyle/>
          <a:p>
            <a:pPr marL="342900" indent="-342900"/>
            <a:r>
              <a:rPr lang="en-US" sz="1200">
                <a:latin typeface="Arial" charset="0"/>
              </a:rPr>
              <a:t>National Suicide Prevention Lifeline. </a:t>
            </a:r>
            <a:r>
              <a:rPr lang="en-US" sz="1200" i="1">
                <a:latin typeface="Arial" charset="0"/>
              </a:rPr>
              <a:t>What are the warning signs for suicide?</a:t>
            </a:r>
            <a:r>
              <a:rPr lang="en-US" sz="1200">
                <a:latin typeface="Arial" charset="0"/>
              </a:rPr>
              <a:t> </a:t>
            </a:r>
          </a:p>
          <a:p>
            <a:pPr marL="342900" indent="-342900"/>
            <a:r>
              <a:rPr lang="en-US" sz="1200">
                <a:latin typeface="Arial" charset="0"/>
              </a:rPr>
              <a:t>http://www.suicidepreventionlifeline.org/GetHelp/SuicideWarningSigns.aspx</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sz="3800">
                <a:latin typeface="Trebuchet MS" pitchFamily="34" charset="0"/>
              </a:rPr>
              <a:t>Warning Signs for Youth Suicide</a:t>
            </a:r>
          </a:p>
        </p:txBody>
      </p:sp>
      <p:sp>
        <p:nvSpPr>
          <p:cNvPr id="31747" name="Rectangle 3"/>
          <p:cNvSpPr>
            <a:spLocks noGrp="1" noChangeArrowheads="1"/>
          </p:cNvSpPr>
          <p:nvPr>
            <p:ph type="body" idx="1"/>
          </p:nvPr>
        </p:nvSpPr>
        <p:spPr/>
        <p:txBody>
          <a:bodyPr/>
          <a:lstStyle/>
          <a:p>
            <a:r>
              <a:rPr lang="en-US" sz="2000">
                <a:latin typeface="Trebuchet MS" pitchFamily="34" charset="0"/>
              </a:rPr>
              <a:t>Suicide threats</a:t>
            </a:r>
          </a:p>
          <a:p>
            <a:r>
              <a:rPr lang="en-US" sz="2000">
                <a:latin typeface="Trebuchet MS" pitchFamily="34" charset="0"/>
              </a:rPr>
              <a:t>Suicide plan/method/access</a:t>
            </a:r>
          </a:p>
          <a:p>
            <a:r>
              <a:rPr lang="en-US" sz="2000">
                <a:latin typeface="Trebuchet MS" pitchFamily="34" charset="0"/>
              </a:rPr>
              <a:t>Making final arrangements</a:t>
            </a:r>
          </a:p>
          <a:p>
            <a:r>
              <a:rPr lang="en-US" sz="2000">
                <a:latin typeface="Trebuchet MS" pitchFamily="34" charset="0"/>
              </a:rPr>
              <a:t>Sudden changes in physical habits and appearance</a:t>
            </a:r>
          </a:p>
          <a:p>
            <a:r>
              <a:rPr lang="en-US" sz="2000">
                <a:latin typeface="Trebuchet MS" pitchFamily="34" charset="0"/>
              </a:rPr>
              <a:t>Preoccupation with death and suicide themes</a:t>
            </a:r>
          </a:p>
          <a:p>
            <a:r>
              <a:rPr lang="en-US" sz="2000">
                <a:latin typeface="Trebuchet MS" pitchFamily="34" charset="0"/>
              </a:rPr>
              <a:t>Increased inability to concentrate or think clearly</a:t>
            </a:r>
          </a:p>
          <a:p>
            <a:r>
              <a:rPr lang="en-US" sz="2000">
                <a:latin typeface="Trebuchet MS" pitchFamily="34" charset="0"/>
              </a:rPr>
              <a:t>Loss of interest in previously pleasurable activities</a:t>
            </a:r>
          </a:p>
          <a:p>
            <a:r>
              <a:rPr lang="en-US" sz="2000">
                <a:latin typeface="Trebuchet MS" pitchFamily="34" charset="0"/>
              </a:rPr>
              <a:t>Symptoms of depression</a:t>
            </a:r>
          </a:p>
          <a:p>
            <a:r>
              <a:rPr lang="en-US" sz="2000">
                <a:latin typeface="Trebuchet MS" pitchFamily="34" charset="0"/>
              </a:rPr>
              <a:t>Increase use and abuse of alcohol and/or drugs</a:t>
            </a:r>
          </a:p>
          <a:p>
            <a:r>
              <a:rPr lang="en-US" sz="2000">
                <a:latin typeface="Trebuchet MS" pitchFamily="34" charset="0"/>
              </a:rPr>
              <a:t>Hopelessness</a:t>
            </a:r>
          </a:p>
          <a:p>
            <a:r>
              <a:rPr lang="en-US" sz="2000">
                <a:latin typeface="Trebuchet MS" pitchFamily="34" charset="0"/>
              </a:rPr>
              <a:t>Rage, anger, seeking revenge</a:t>
            </a:r>
          </a:p>
        </p:txBody>
      </p:sp>
      <p:sp>
        <p:nvSpPr>
          <p:cNvPr id="31748" name="Text Box 4"/>
          <p:cNvSpPr txBox="1">
            <a:spLocks noChangeArrowheads="1"/>
          </p:cNvSpPr>
          <p:nvPr/>
        </p:nvSpPr>
        <p:spPr bwMode="auto">
          <a:xfrm>
            <a:off x="838200" y="6142038"/>
            <a:ext cx="6992938" cy="639762"/>
          </a:xfrm>
          <a:prstGeom prst="rect">
            <a:avLst/>
          </a:prstGeom>
          <a:noFill/>
          <a:ln w="9525">
            <a:noFill/>
            <a:miter lim="800000"/>
            <a:headEnd/>
            <a:tailEnd/>
          </a:ln>
          <a:effectLst/>
        </p:spPr>
        <p:txBody>
          <a:bodyPr wrap="none">
            <a:spAutoFit/>
          </a:bodyPr>
          <a:lstStyle/>
          <a:p>
            <a:pPr marL="342900" indent="-342900"/>
            <a:r>
              <a:rPr lang="en-US" sz="1200">
                <a:latin typeface="Arial" charset="0"/>
              </a:rPr>
              <a:t>Zenere, F. </a:t>
            </a:r>
            <a:r>
              <a:rPr lang="en-US" sz="1200" i="1">
                <a:latin typeface="Arial" charset="0"/>
              </a:rPr>
              <a:t>Youth Suicidal Behavior: Prevention and Intervention.</a:t>
            </a:r>
            <a:r>
              <a:rPr lang="en-US" sz="1200">
                <a:latin typeface="Arial" charset="0"/>
              </a:rPr>
              <a:t> Miami-Dade County Public Schools.</a:t>
            </a:r>
          </a:p>
          <a:p>
            <a:pPr marL="342900" indent="-342900"/>
            <a:r>
              <a:rPr lang="en-US" sz="1200">
                <a:latin typeface="Arial" charset="0"/>
              </a:rPr>
              <a:t>http://www.helppromotehope.com/documents/Zenere_for_parents.pdf</a:t>
            </a:r>
          </a:p>
          <a:p>
            <a:pPr marL="342900" indent="-342900"/>
            <a:endParaRPr lang="en-US" sz="12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z="3800">
                <a:latin typeface="Trebuchet MS" pitchFamily="34" charset="0"/>
              </a:rPr>
              <a:t>Warning Signs for Youth Suicide</a:t>
            </a:r>
          </a:p>
        </p:txBody>
      </p:sp>
      <p:sp>
        <p:nvSpPr>
          <p:cNvPr id="32771" name="Rectangle 3"/>
          <p:cNvSpPr>
            <a:spLocks noGrp="1" noChangeArrowheads="1"/>
          </p:cNvSpPr>
          <p:nvPr>
            <p:ph type="body" idx="1"/>
          </p:nvPr>
        </p:nvSpPr>
        <p:spPr/>
        <p:txBody>
          <a:bodyPr/>
          <a:lstStyle/>
          <a:p>
            <a:r>
              <a:rPr lang="en-US" sz="2000">
                <a:latin typeface="Trebuchet MS" pitchFamily="34" charset="0"/>
              </a:rPr>
              <a:t>Reckless behavior or activities</a:t>
            </a:r>
          </a:p>
          <a:p>
            <a:r>
              <a:rPr lang="en-US" sz="2000">
                <a:latin typeface="Trebuchet MS" pitchFamily="34" charset="0"/>
              </a:rPr>
              <a:t>Feeling trapped</a:t>
            </a:r>
          </a:p>
          <a:p>
            <a:r>
              <a:rPr lang="en-US" sz="2000">
                <a:latin typeface="Trebuchet MS" pitchFamily="34" charset="0"/>
              </a:rPr>
              <a:t>Anxiety and agitation</a:t>
            </a:r>
          </a:p>
          <a:p>
            <a:r>
              <a:rPr lang="en-US" sz="2000">
                <a:latin typeface="Trebuchet MS" pitchFamily="34" charset="0"/>
              </a:rPr>
              <a:t>Sleep difficulties, especially insomnia</a:t>
            </a:r>
          </a:p>
          <a:p>
            <a:r>
              <a:rPr lang="en-US" sz="2000">
                <a:latin typeface="Trebuchet MS" pitchFamily="34" charset="0"/>
              </a:rPr>
              <a:t>Dramatic changes in mood</a:t>
            </a:r>
          </a:p>
          <a:p>
            <a:r>
              <a:rPr lang="en-US" sz="2000">
                <a:latin typeface="Trebuchet MS" pitchFamily="34" charset="0"/>
              </a:rPr>
              <a:t>Sudden/recent purchase of a weapon</a:t>
            </a:r>
          </a:p>
          <a:p>
            <a:r>
              <a:rPr lang="en-US" sz="2000">
                <a:latin typeface="Trebuchet MS" pitchFamily="34" charset="0"/>
              </a:rPr>
              <a:t>No reason for living</a:t>
            </a:r>
          </a:p>
          <a:p>
            <a:r>
              <a:rPr lang="en-US" sz="2000">
                <a:latin typeface="Trebuchet MS" pitchFamily="34" charset="0"/>
              </a:rPr>
              <a:t>No sense of purpose in life</a:t>
            </a:r>
          </a:p>
          <a:p>
            <a:r>
              <a:rPr lang="en-US" sz="2000" b="1">
                <a:solidFill>
                  <a:srgbClr val="FF0000"/>
                </a:solidFill>
                <a:latin typeface="Trebuchet MS" pitchFamily="34" charset="0"/>
              </a:rPr>
              <a:t>Sense of being a burden</a:t>
            </a:r>
          </a:p>
          <a:p>
            <a:r>
              <a:rPr lang="en-US" sz="2000" b="1">
                <a:solidFill>
                  <a:srgbClr val="FF0000"/>
                </a:solidFill>
                <a:latin typeface="Trebuchet MS" pitchFamily="34" charset="0"/>
              </a:rPr>
              <a:t>Profound sense of loneliness, alienation and isolation</a:t>
            </a:r>
          </a:p>
          <a:p>
            <a:r>
              <a:rPr lang="en-US" sz="2000" b="1">
                <a:solidFill>
                  <a:srgbClr val="FF0000"/>
                </a:solidFill>
                <a:latin typeface="Trebuchet MS" pitchFamily="34" charset="0"/>
              </a:rPr>
              <a:t>Sense of fearlessness</a:t>
            </a:r>
          </a:p>
        </p:txBody>
      </p:sp>
      <p:sp>
        <p:nvSpPr>
          <p:cNvPr id="32772" name="Text Box 4"/>
          <p:cNvSpPr txBox="1">
            <a:spLocks noChangeArrowheads="1"/>
          </p:cNvSpPr>
          <p:nvPr/>
        </p:nvSpPr>
        <p:spPr bwMode="auto">
          <a:xfrm>
            <a:off x="838200" y="6142038"/>
            <a:ext cx="6992938" cy="639762"/>
          </a:xfrm>
          <a:prstGeom prst="rect">
            <a:avLst/>
          </a:prstGeom>
          <a:noFill/>
          <a:ln w="9525">
            <a:noFill/>
            <a:miter lim="800000"/>
            <a:headEnd/>
            <a:tailEnd/>
          </a:ln>
          <a:effectLst/>
        </p:spPr>
        <p:txBody>
          <a:bodyPr wrap="none">
            <a:spAutoFit/>
          </a:bodyPr>
          <a:lstStyle/>
          <a:p>
            <a:pPr marL="342900" indent="-342900"/>
            <a:r>
              <a:rPr lang="en-US" sz="1200">
                <a:latin typeface="Arial" charset="0"/>
              </a:rPr>
              <a:t>Zenere, F. </a:t>
            </a:r>
            <a:r>
              <a:rPr lang="en-US" sz="1200" i="1">
                <a:latin typeface="Arial" charset="0"/>
              </a:rPr>
              <a:t>Youth Suicidal Behavior: Prevention and Intervention.</a:t>
            </a:r>
            <a:r>
              <a:rPr lang="en-US" sz="1200">
                <a:latin typeface="Arial" charset="0"/>
              </a:rPr>
              <a:t> Miami-Dade County Public Schools.</a:t>
            </a:r>
          </a:p>
          <a:p>
            <a:pPr marL="342900" indent="-342900"/>
            <a:r>
              <a:rPr lang="en-US" sz="1200">
                <a:latin typeface="Arial" charset="0"/>
              </a:rPr>
              <a:t>http://www.helppromotehope.com/documents/Zenere_for_parents.pdf</a:t>
            </a:r>
          </a:p>
          <a:p>
            <a:pPr marL="342900" indent="-342900"/>
            <a:endParaRPr lang="en-US" sz="12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667000"/>
            <a:ext cx="8229600" cy="1143000"/>
          </a:xfrm>
        </p:spPr>
        <p:txBody>
          <a:bodyPr/>
          <a:lstStyle/>
          <a:p>
            <a:r>
              <a:rPr lang="en-US" sz="5800" dirty="0" smtClean="0">
                <a:latin typeface="Trebuchet MS" pitchFamily="34" charset="0"/>
              </a:rPr>
              <a:t>Assessment and Intervention</a:t>
            </a:r>
            <a:endParaRPr lang="en-US" sz="5800" dirty="0">
              <a:latin typeface="Trebuchet MS"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Suicide Risk Assessment</a:t>
            </a:r>
            <a:endParaRPr lang="en-US" dirty="0"/>
          </a:p>
        </p:txBody>
      </p:sp>
      <p:sp>
        <p:nvSpPr>
          <p:cNvPr id="3" name="Content Placeholder 2"/>
          <p:cNvSpPr>
            <a:spLocks noGrp="1"/>
          </p:cNvSpPr>
          <p:nvPr>
            <p:ph idx="1"/>
          </p:nvPr>
        </p:nvSpPr>
        <p:spPr/>
        <p:txBody>
          <a:bodyPr/>
          <a:lstStyle/>
          <a:p>
            <a:pPr>
              <a:buNone/>
            </a:pPr>
            <a:r>
              <a:rPr lang="en-US" b="1" dirty="0" smtClean="0"/>
              <a:t>Five Step Evaluation</a:t>
            </a:r>
          </a:p>
          <a:p>
            <a:pPr marL="514350" indent="-514350">
              <a:buFont typeface="+mj-lt"/>
              <a:buAutoNum type="arabicPeriod"/>
            </a:pPr>
            <a:r>
              <a:rPr lang="en-US" dirty="0" smtClean="0"/>
              <a:t>Identify Risk Factors</a:t>
            </a:r>
          </a:p>
          <a:p>
            <a:pPr marL="514350" indent="-514350">
              <a:buFont typeface="+mj-lt"/>
              <a:buAutoNum type="arabicPeriod"/>
            </a:pPr>
            <a:r>
              <a:rPr lang="en-US" dirty="0" smtClean="0"/>
              <a:t>Identify Protective Factors</a:t>
            </a:r>
          </a:p>
          <a:p>
            <a:pPr marL="514350" indent="-514350">
              <a:buFont typeface="+mj-lt"/>
              <a:buAutoNum type="arabicPeriod"/>
            </a:pPr>
            <a:r>
              <a:rPr lang="en-US" dirty="0" smtClean="0"/>
              <a:t>Conduct Suicide Inquiry</a:t>
            </a:r>
          </a:p>
          <a:p>
            <a:pPr marL="514350" indent="-514350">
              <a:buFont typeface="+mj-lt"/>
              <a:buAutoNum type="arabicPeriod"/>
            </a:pPr>
            <a:r>
              <a:rPr lang="en-US" dirty="0" smtClean="0"/>
              <a:t>Determine Risk Level</a:t>
            </a:r>
          </a:p>
          <a:p>
            <a:pPr marL="514350" indent="-514350">
              <a:buFont typeface="+mj-lt"/>
              <a:buAutoNum type="arabicPeriod"/>
            </a:pPr>
            <a:r>
              <a:rPr lang="en-US" dirty="0" smtClean="0"/>
              <a:t>Document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sz="3800">
                <a:latin typeface="Trebuchet MS" pitchFamily="34" charset="0"/>
              </a:rPr>
              <a:t>Intervention</a:t>
            </a:r>
          </a:p>
        </p:txBody>
      </p:sp>
      <p:sp>
        <p:nvSpPr>
          <p:cNvPr id="37891" name="Rectangle 3"/>
          <p:cNvSpPr>
            <a:spLocks noGrp="1" noChangeArrowheads="1"/>
          </p:cNvSpPr>
          <p:nvPr>
            <p:ph type="body" idx="1"/>
          </p:nvPr>
        </p:nvSpPr>
        <p:spPr/>
        <p:txBody>
          <a:bodyPr/>
          <a:lstStyle/>
          <a:p>
            <a:pPr>
              <a:buFontTx/>
              <a:buNone/>
            </a:pPr>
            <a:r>
              <a:rPr lang="en-US" sz="2400">
                <a:latin typeface="Trebuchet MS" pitchFamily="34" charset="0"/>
              </a:rPr>
              <a:t>Three basic steps:</a:t>
            </a:r>
          </a:p>
          <a:p>
            <a:pPr>
              <a:buFontTx/>
              <a:buNone/>
            </a:pPr>
            <a:r>
              <a:rPr lang="en-US" sz="2400">
                <a:latin typeface="Trebuchet MS" pitchFamily="34" charset="0"/>
              </a:rPr>
              <a:t>		1. Show you care</a:t>
            </a:r>
          </a:p>
          <a:p>
            <a:pPr>
              <a:buFontTx/>
              <a:buNone/>
            </a:pPr>
            <a:r>
              <a:rPr lang="en-US" sz="2400">
                <a:latin typeface="Trebuchet MS" pitchFamily="34" charset="0"/>
              </a:rPr>
              <a:t>		2. Ask about suicide</a:t>
            </a:r>
          </a:p>
          <a:p>
            <a:pPr>
              <a:buFontTx/>
              <a:buNone/>
            </a:pPr>
            <a:r>
              <a:rPr lang="en-US" sz="2400">
                <a:latin typeface="Trebuchet MS" pitchFamily="34" charset="0"/>
              </a:rPr>
              <a:t>		3. Get help</a:t>
            </a:r>
          </a:p>
        </p:txBody>
      </p:sp>
      <p:sp>
        <p:nvSpPr>
          <p:cNvPr id="37892" name="Text Box 4"/>
          <p:cNvSpPr txBox="1">
            <a:spLocks noChangeArrowheads="1"/>
          </p:cNvSpPr>
          <p:nvPr/>
        </p:nvSpPr>
        <p:spPr bwMode="auto">
          <a:xfrm>
            <a:off x="838200" y="6081713"/>
            <a:ext cx="7308850" cy="1004887"/>
          </a:xfrm>
          <a:prstGeom prst="rect">
            <a:avLst/>
          </a:prstGeom>
          <a:noFill/>
          <a:ln w="9525">
            <a:noFill/>
            <a:miter lim="800000"/>
            <a:headEnd/>
            <a:tailEnd/>
          </a:ln>
          <a:effectLst/>
        </p:spPr>
        <p:txBody>
          <a:bodyPr>
            <a:spAutoFit/>
          </a:bodyPr>
          <a:lstStyle/>
          <a:p>
            <a:pPr marL="342900" indent="-342900"/>
            <a:r>
              <a:rPr lang="en-US" sz="1200">
                <a:latin typeface="Arial" charset="0"/>
              </a:rPr>
              <a:t>Clayton, J. </a:t>
            </a:r>
            <a:r>
              <a:rPr lang="en-US" sz="1200" i="1">
                <a:latin typeface="Arial" charset="0"/>
              </a:rPr>
              <a:t>Suicide Prevention: Saving Lives One Community at a Time.</a:t>
            </a:r>
            <a:r>
              <a:rPr lang="en-US" sz="1200">
                <a:latin typeface="Arial" charset="0"/>
              </a:rPr>
              <a:t> American Foundation for Suicide </a:t>
            </a:r>
          </a:p>
          <a:p>
            <a:pPr marL="342900" indent="-342900"/>
            <a:r>
              <a:rPr lang="en-US" sz="1200">
                <a:latin typeface="Arial" charset="0"/>
              </a:rPr>
              <a:t>Prevention. http://www.afsp.org/files/Misc_//standardizedpresentation.ppt</a:t>
            </a: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z="3800">
                <a:latin typeface="Trebuchet MS" pitchFamily="34" charset="0"/>
              </a:rPr>
              <a:t>Show You Care</a:t>
            </a:r>
          </a:p>
        </p:txBody>
      </p:sp>
      <p:sp>
        <p:nvSpPr>
          <p:cNvPr id="38915" name="Rectangle 3"/>
          <p:cNvSpPr>
            <a:spLocks noGrp="1" noChangeArrowheads="1"/>
          </p:cNvSpPr>
          <p:nvPr>
            <p:ph type="body" idx="1"/>
          </p:nvPr>
        </p:nvSpPr>
        <p:spPr/>
        <p:txBody>
          <a:bodyPr/>
          <a:lstStyle/>
          <a:p>
            <a:r>
              <a:rPr lang="en-US" sz="2400">
                <a:latin typeface="Trebuchet MS" pitchFamily="34" charset="0"/>
              </a:rPr>
              <a:t>Take ALL talk of suicide seriously. If you are concerned that someone may take their life, trust your judgment.</a:t>
            </a:r>
          </a:p>
          <a:p>
            <a:r>
              <a:rPr lang="en-US" sz="2400">
                <a:latin typeface="Trebuchet MS" pitchFamily="34" charset="0"/>
              </a:rPr>
              <a:t>Listen carefully.</a:t>
            </a:r>
          </a:p>
          <a:p>
            <a:r>
              <a:rPr lang="en-US" sz="2400">
                <a:latin typeface="Trebuchet MS" pitchFamily="34" charset="0"/>
              </a:rPr>
              <a:t>Reflect what you hear.</a:t>
            </a:r>
          </a:p>
          <a:p>
            <a:r>
              <a:rPr lang="en-US" sz="2400">
                <a:latin typeface="Trebuchet MS" pitchFamily="34" charset="0"/>
              </a:rPr>
              <a:t>Use language appropriate for the age of the person involved.</a:t>
            </a:r>
          </a:p>
        </p:txBody>
      </p:sp>
      <p:sp>
        <p:nvSpPr>
          <p:cNvPr id="38916" name="Text Box 4"/>
          <p:cNvSpPr txBox="1">
            <a:spLocks noChangeArrowheads="1"/>
          </p:cNvSpPr>
          <p:nvPr/>
        </p:nvSpPr>
        <p:spPr bwMode="auto">
          <a:xfrm>
            <a:off x="838200" y="6081713"/>
            <a:ext cx="7308850" cy="1004887"/>
          </a:xfrm>
          <a:prstGeom prst="rect">
            <a:avLst/>
          </a:prstGeom>
          <a:noFill/>
          <a:ln w="9525">
            <a:noFill/>
            <a:miter lim="800000"/>
            <a:headEnd/>
            <a:tailEnd/>
          </a:ln>
          <a:effectLst/>
        </p:spPr>
        <p:txBody>
          <a:bodyPr>
            <a:spAutoFit/>
          </a:bodyPr>
          <a:lstStyle/>
          <a:p>
            <a:pPr marL="342900" indent="-342900"/>
            <a:r>
              <a:rPr lang="en-US" sz="1200">
                <a:latin typeface="Arial" charset="0"/>
              </a:rPr>
              <a:t>Clayton, J. </a:t>
            </a:r>
            <a:r>
              <a:rPr lang="en-US" sz="1200" i="1">
                <a:latin typeface="Arial" charset="0"/>
              </a:rPr>
              <a:t>Suicide Prevention: Saving Lives One Community at a Time.</a:t>
            </a:r>
            <a:r>
              <a:rPr lang="en-US" sz="1200">
                <a:latin typeface="Arial" charset="0"/>
              </a:rPr>
              <a:t> American Foundation for Suicide </a:t>
            </a:r>
          </a:p>
          <a:p>
            <a:pPr marL="342900" indent="-342900"/>
            <a:r>
              <a:rPr lang="en-US" sz="1200">
                <a:latin typeface="Arial" charset="0"/>
              </a:rPr>
              <a:t>Prevention. http://www.afsp.org/files/Misc_//standardizedpresentation.ppt</a:t>
            </a: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sz="3800" dirty="0">
                <a:latin typeface="Trebuchet MS" pitchFamily="34" charset="0"/>
              </a:rPr>
              <a:t>Myth vs. Fact</a:t>
            </a:r>
          </a:p>
        </p:txBody>
      </p:sp>
      <p:sp>
        <p:nvSpPr>
          <p:cNvPr id="36867" name="Rectangle 3"/>
          <p:cNvSpPr>
            <a:spLocks noGrp="1" noChangeArrowheads="1"/>
          </p:cNvSpPr>
          <p:nvPr>
            <p:ph type="body" idx="1"/>
          </p:nvPr>
        </p:nvSpPr>
        <p:spPr/>
        <p:txBody>
          <a:bodyPr/>
          <a:lstStyle/>
          <a:p>
            <a:pPr>
              <a:buFontTx/>
              <a:buNone/>
            </a:pPr>
            <a:r>
              <a:rPr lang="en-US" sz="2000" dirty="0">
                <a:latin typeface="Trebuchet MS" pitchFamily="34" charset="0"/>
              </a:rPr>
              <a:t>	</a:t>
            </a:r>
            <a:endParaRPr lang="en-US" sz="1800" dirty="0">
              <a:latin typeface="Trebuchet MS" pitchFamily="34" charset="0"/>
            </a:endParaRPr>
          </a:p>
        </p:txBody>
      </p:sp>
      <p:sp>
        <p:nvSpPr>
          <p:cNvPr id="36868" name="Text Box 4"/>
          <p:cNvSpPr txBox="1">
            <a:spLocks noChangeArrowheads="1"/>
          </p:cNvSpPr>
          <p:nvPr/>
        </p:nvSpPr>
        <p:spPr bwMode="auto">
          <a:xfrm>
            <a:off x="838200" y="6081713"/>
            <a:ext cx="7308850" cy="1004887"/>
          </a:xfrm>
          <a:prstGeom prst="rect">
            <a:avLst/>
          </a:prstGeom>
          <a:noFill/>
          <a:ln w="9525">
            <a:noFill/>
            <a:miter lim="800000"/>
            <a:headEnd/>
            <a:tailEnd/>
          </a:ln>
          <a:effectLst/>
        </p:spPr>
        <p:txBody>
          <a:bodyPr>
            <a:spAutoFit/>
          </a:bodyPr>
          <a:lstStyle/>
          <a:p>
            <a:pPr marL="342900" indent="-342900"/>
            <a:r>
              <a:rPr lang="en-US" sz="1200">
                <a:latin typeface="Arial" charset="0"/>
              </a:rPr>
              <a:t>Clayton, J. </a:t>
            </a:r>
            <a:r>
              <a:rPr lang="en-US" sz="1200" i="1">
                <a:latin typeface="Arial" charset="0"/>
              </a:rPr>
              <a:t>Suicide Prevention: Saving Lives One Community at a Time.</a:t>
            </a:r>
            <a:r>
              <a:rPr lang="en-US" sz="1200">
                <a:latin typeface="Arial" charset="0"/>
              </a:rPr>
              <a:t> American Foundation for Suicide </a:t>
            </a:r>
          </a:p>
          <a:p>
            <a:pPr marL="342900" indent="-342900"/>
            <a:r>
              <a:rPr lang="en-US" sz="1200">
                <a:latin typeface="Arial" charset="0"/>
              </a:rPr>
              <a:t>Prevention. http://www.afsp.org/files/Misc_//standardizedpresentation.ppt</a:t>
            </a: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sz="3800">
                <a:latin typeface="Trebuchet MS" pitchFamily="34" charset="0"/>
              </a:rPr>
              <a:t>Be Genuine</a:t>
            </a:r>
          </a:p>
        </p:txBody>
      </p:sp>
      <p:sp>
        <p:nvSpPr>
          <p:cNvPr id="39939" name="Rectangle 3"/>
          <p:cNvSpPr>
            <a:spLocks noGrp="1" noChangeArrowheads="1"/>
          </p:cNvSpPr>
          <p:nvPr>
            <p:ph type="body" idx="1"/>
          </p:nvPr>
        </p:nvSpPr>
        <p:spPr/>
        <p:txBody>
          <a:bodyPr/>
          <a:lstStyle/>
          <a:p>
            <a:pPr algn="ctr">
              <a:buFontTx/>
              <a:buNone/>
            </a:pPr>
            <a:endParaRPr lang="en-US">
              <a:latin typeface="Trebuchet MS" pitchFamily="34" charset="0"/>
            </a:endParaRPr>
          </a:p>
          <a:p>
            <a:pPr algn="ctr">
              <a:buFontTx/>
              <a:buNone/>
            </a:pPr>
            <a:r>
              <a:rPr lang="en-US">
                <a:latin typeface="Trebuchet MS" pitchFamily="34" charset="0"/>
              </a:rPr>
              <a:t>Let the person know you really care!!!</a:t>
            </a:r>
          </a:p>
          <a:p>
            <a:pPr algn="ctr">
              <a:buFontTx/>
              <a:buNone/>
            </a:pPr>
            <a:endParaRPr lang="en-US">
              <a:latin typeface="Trebuchet MS" pitchFamily="34" charset="0"/>
            </a:endParaRPr>
          </a:p>
          <a:p>
            <a:pPr algn="ctr">
              <a:buFontTx/>
              <a:buNone/>
            </a:pPr>
            <a:r>
              <a:rPr lang="en-US">
                <a:latin typeface="Trebuchet MS" pitchFamily="34" charset="0"/>
              </a:rPr>
              <a:t>Talk about your feelings and </a:t>
            </a:r>
          </a:p>
          <a:p>
            <a:pPr algn="ctr">
              <a:buFontTx/>
              <a:buNone/>
            </a:pPr>
            <a:r>
              <a:rPr lang="en-US">
                <a:latin typeface="Trebuchet MS" pitchFamily="34" charset="0"/>
              </a:rPr>
              <a:t>ask about his or hers.</a:t>
            </a:r>
          </a:p>
        </p:txBody>
      </p:sp>
      <p:sp>
        <p:nvSpPr>
          <p:cNvPr id="39940" name="Text Box 4"/>
          <p:cNvSpPr txBox="1">
            <a:spLocks noChangeArrowheads="1"/>
          </p:cNvSpPr>
          <p:nvPr/>
        </p:nvSpPr>
        <p:spPr bwMode="auto">
          <a:xfrm>
            <a:off x="838200" y="6081713"/>
            <a:ext cx="7308850" cy="1004887"/>
          </a:xfrm>
          <a:prstGeom prst="rect">
            <a:avLst/>
          </a:prstGeom>
          <a:noFill/>
          <a:ln w="9525">
            <a:noFill/>
            <a:miter lim="800000"/>
            <a:headEnd/>
            <a:tailEnd/>
          </a:ln>
          <a:effectLst/>
        </p:spPr>
        <p:txBody>
          <a:bodyPr>
            <a:spAutoFit/>
          </a:bodyPr>
          <a:lstStyle/>
          <a:p>
            <a:pPr marL="342900" indent="-342900"/>
            <a:r>
              <a:rPr lang="en-US" sz="1200">
                <a:latin typeface="Arial" charset="0"/>
              </a:rPr>
              <a:t>Clayton, J. </a:t>
            </a:r>
            <a:r>
              <a:rPr lang="en-US" sz="1200" i="1">
                <a:latin typeface="Arial" charset="0"/>
              </a:rPr>
              <a:t>Suicide Prevention: Saving Lives One Community at a Time.</a:t>
            </a:r>
            <a:r>
              <a:rPr lang="en-US" sz="1200">
                <a:latin typeface="Arial" charset="0"/>
              </a:rPr>
              <a:t> American Foundation for Suicide </a:t>
            </a:r>
          </a:p>
          <a:p>
            <a:pPr marL="342900" indent="-342900"/>
            <a:r>
              <a:rPr lang="en-US" sz="1200">
                <a:latin typeface="Arial" charset="0"/>
              </a:rPr>
              <a:t>Prevention. http://www.afsp.org/files/Misc_//standardizedpresentation.ppt</a:t>
            </a: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z="3800">
                <a:latin typeface="Trebuchet MS" pitchFamily="34" charset="0"/>
              </a:rPr>
              <a:t>Ask About Suicide</a:t>
            </a:r>
          </a:p>
        </p:txBody>
      </p:sp>
      <p:sp>
        <p:nvSpPr>
          <p:cNvPr id="40963" name="Rectangle 3"/>
          <p:cNvSpPr>
            <a:spLocks noGrp="1" noChangeArrowheads="1"/>
          </p:cNvSpPr>
          <p:nvPr>
            <p:ph type="body" idx="1"/>
          </p:nvPr>
        </p:nvSpPr>
        <p:spPr/>
        <p:txBody>
          <a:bodyPr/>
          <a:lstStyle/>
          <a:p>
            <a:r>
              <a:rPr lang="en-US" sz="2000">
                <a:latin typeface="Trebuchet MS" pitchFamily="34" charset="0"/>
              </a:rPr>
              <a:t>Don’t hesitate to raise the subject.</a:t>
            </a:r>
          </a:p>
          <a:p>
            <a:r>
              <a:rPr lang="en-US" sz="2000">
                <a:latin typeface="Trebuchet MS" pitchFamily="34" charset="0"/>
              </a:rPr>
              <a:t>Be direct, but non-confrontational. Engage them:</a:t>
            </a:r>
          </a:p>
          <a:p>
            <a:pPr lvl="1"/>
            <a:r>
              <a:rPr lang="en-US" sz="1800">
                <a:latin typeface="Trebuchet MS" pitchFamily="34" charset="0"/>
              </a:rPr>
              <a:t>Are you thinking about suicide?</a:t>
            </a:r>
          </a:p>
          <a:p>
            <a:pPr lvl="1"/>
            <a:r>
              <a:rPr lang="en-US" sz="1800">
                <a:latin typeface="Trebuchet MS" pitchFamily="34" charset="0"/>
              </a:rPr>
              <a:t>What thoughts or plans do you have?</a:t>
            </a:r>
          </a:p>
          <a:p>
            <a:pPr lvl="1"/>
            <a:r>
              <a:rPr lang="en-US" sz="1800">
                <a:latin typeface="Trebuchet MS" pitchFamily="34" charset="0"/>
              </a:rPr>
              <a:t>Are you thinking about harming yourself, ending your life?</a:t>
            </a:r>
          </a:p>
          <a:p>
            <a:pPr lvl="1"/>
            <a:r>
              <a:rPr lang="en-US" sz="1800">
                <a:latin typeface="Trebuchet MS" pitchFamily="34" charset="0"/>
              </a:rPr>
              <a:t>How long have you been thinking about suicide?</a:t>
            </a:r>
          </a:p>
          <a:p>
            <a:pPr lvl="1"/>
            <a:r>
              <a:rPr lang="en-US" sz="1800">
                <a:latin typeface="Trebuchet MS" pitchFamily="34" charset="0"/>
              </a:rPr>
              <a:t>Have you thought about how you would do it?</a:t>
            </a:r>
          </a:p>
          <a:p>
            <a:pPr lvl="1"/>
            <a:r>
              <a:rPr lang="en-US" sz="1800">
                <a:latin typeface="Trebuchet MS" pitchFamily="34" charset="0"/>
              </a:rPr>
              <a:t>Do you have _____ (Insert means, weapon, etc.)</a:t>
            </a:r>
          </a:p>
          <a:p>
            <a:pPr lvl="1"/>
            <a:r>
              <a:rPr lang="en-US" sz="1800">
                <a:latin typeface="Trebuchet MS" pitchFamily="34" charset="0"/>
              </a:rPr>
              <a:t>Do you really want to die, or do you want the pain to go away?</a:t>
            </a:r>
          </a:p>
        </p:txBody>
      </p:sp>
      <p:sp>
        <p:nvSpPr>
          <p:cNvPr id="40964" name="Text Box 4"/>
          <p:cNvSpPr txBox="1">
            <a:spLocks noChangeArrowheads="1"/>
          </p:cNvSpPr>
          <p:nvPr/>
        </p:nvSpPr>
        <p:spPr bwMode="auto">
          <a:xfrm>
            <a:off x="838200" y="6081713"/>
            <a:ext cx="7308850" cy="1004887"/>
          </a:xfrm>
          <a:prstGeom prst="rect">
            <a:avLst/>
          </a:prstGeom>
          <a:noFill/>
          <a:ln w="9525">
            <a:noFill/>
            <a:miter lim="800000"/>
            <a:headEnd/>
            <a:tailEnd/>
          </a:ln>
          <a:effectLst/>
        </p:spPr>
        <p:txBody>
          <a:bodyPr>
            <a:spAutoFit/>
          </a:bodyPr>
          <a:lstStyle/>
          <a:p>
            <a:pPr marL="342900" indent="-342900"/>
            <a:r>
              <a:rPr lang="en-US" sz="1200">
                <a:latin typeface="Arial" charset="0"/>
              </a:rPr>
              <a:t>Clayton, J. </a:t>
            </a:r>
            <a:r>
              <a:rPr lang="en-US" sz="1200" i="1">
                <a:latin typeface="Arial" charset="0"/>
              </a:rPr>
              <a:t>Suicide Prevention: Saving Lives One Community at a Time.</a:t>
            </a:r>
            <a:r>
              <a:rPr lang="en-US" sz="1200">
                <a:latin typeface="Arial" charset="0"/>
              </a:rPr>
              <a:t> American Foundation for Suicide </a:t>
            </a:r>
          </a:p>
          <a:p>
            <a:pPr marL="342900" indent="-342900"/>
            <a:r>
              <a:rPr lang="en-US" sz="1200">
                <a:latin typeface="Arial" charset="0"/>
              </a:rPr>
              <a:t>Prevention. http://www.afsp.org/files/Misc_//standardizedpresentation.ppt</a:t>
            </a: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z="3800">
                <a:latin typeface="Trebuchet MS" pitchFamily="34" charset="0"/>
              </a:rPr>
              <a:t>Ask About Treatment</a:t>
            </a:r>
          </a:p>
        </p:txBody>
      </p:sp>
      <p:sp>
        <p:nvSpPr>
          <p:cNvPr id="41987" name="Rectangle 3"/>
          <p:cNvSpPr>
            <a:spLocks noGrp="1" noChangeArrowheads="1"/>
          </p:cNvSpPr>
          <p:nvPr>
            <p:ph type="body" idx="1"/>
          </p:nvPr>
        </p:nvSpPr>
        <p:spPr/>
        <p:txBody>
          <a:bodyPr/>
          <a:lstStyle/>
          <a:p>
            <a:r>
              <a:rPr lang="en-US" sz="2400">
                <a:latin typeface="Trebuchet MS" pitchFamily="34" charset="0"/>
              </a:rPr>
              <a:t>Do you have a therapist/doctor?</a:t>
            </a:r>
          </a:p>
          <a:p>
            <a:r>
              <a:rPr lang="en-US" sz="2400">
                <a:latin typeface="Trebuchet MS" pitchFamily="34" charset="0"/>
              </a:rPr>
              <a:t>Are you seeing him/her?</a:t>
            </a:r>
          </a:p>
          <a:p>
            <a:r>
              <a:rPr lang="en-US" sz="2400">
                <a:latin typeface="Trebuchet MS" pitchFamily="34" charset="0"/>
              </a:rPr>
              <a:t>Are you taking your medications?</a:t>
            </a:r>
          </a:p>
        </p:txBody>
      </p:sp>
      <p:sp>
        <p:nvSpPr>
          <p:cNvPr id="41988" name="Text Box 4"/>
          <p:cNvSpPr txBox="1">
            <a:spLocks noChangeArrowheads="1"/>
          </p:cNvSpPr>
          <p:nvPr/>
        </p:nvSpPr>
        <p:spPr bwMode="auto">
          <a:xfrm>
            <a:off x="838200" y="6081713"/>
            <a:ext cx="7308850" cy="1004887"/>
          </a:xfrm>
          <a:prstGeom prst="rect">
            <a:avLst/>
          </a:prstGeom>
          <a:noFill/>
          <a:ln w="9525">
            <a:noFill/>
            <a:miter lim="800000"/>
            <a:headEnd/>
            <a:tailEnd/>
          </a:ln>
          <a:effectLst/>
        </p:spPr>
        <p:txBody>
          <a:bodyPr>
            <a:spAutoFit/>
          </a:bodyPr>
          <a:lstStyle/>
          <a:p>
            <a:pPr marL="342900" indent="-342900"/>
            <a:r>
              <a:rPr lang="en-US" sz="1200">
                <a:latin typeface="Arial" charset="0"/>
              </a:rPr>
              <a:t>Clayton, J. </a:t>
            </a:r>
            <a:r>
              <a:rPr lang="en-US" sz="1200" i="1">
                <a:latin typeface="Arial" charset="0"/>
              </a:rPr>
              <a:t>Suicide Prevention: Saving Lives One Community at a Time.</a:t>
            </a:r>
            <a:r>
              <a:rPr lang="en-US" sz="1200">
                <a:latin typeface="Arial" charset="0"/>
              </a:rPr>
              <a:t> American Foundation for Suicide </a:t>
            </a:r>
          </a:p>
          <a:p>
            <a:pPr marL="342900" indent="-342900"/>
            <a:r>
              <a:rPr lang="en-US" sz="1200">
                <a:latin typeface="Arial" charset="0"/>
              </a:rPr>
              <a:t>Prevention. http://www.afsp.org/files/Misc_//standardizedpresentation.ppt</a:t>
            </a: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z="3800">
                <a:latin typeface="Trebuchet MS" pitchFamily="34" charset="0"/>
              </a:rPr>
              <a:t>Getting Help</a:t>
            </a:r>
          </a:p>
        </p:txBody>
      </p:sp>
      <p:sp>
        <p:nvSpPr>
          <p:cNvPr id="43011" name="Rectangle 3"/>
          <p:cNvSpPr>
            <a:spLocks noGrp="1" noChangeArrowheads="1"/>
          </p:cNvSpPr>
          <p:nvPr>
            <p:ph type="body" idx="1"/>
          </p:nvPr>
        </p:nvSpPr>
        <p:spPr/>
        <p:txBody>
          <a:bodyPr/>
          <a:lstStyle/>
          <a:p>
            <a:r>
              <a:rPr lang="en-US" sz="2000">
                <a:latin typeface="Trebuchet MS" pitchFamily="34" charset="0"/>
              </a:rPr>
              <a:t>Do not leave the person alone</a:t>
            </a:r>
          </a:p>
          <a:p>
            <a:r>
              <a:rPr lang="en-US" sz="2000">
                <a:latin typeface="Trebuchet MS" pitchFamily="34" charset="0"/>
              </a:rPr>
              <a:t>Know referral resources</a:t>
            </a:r>
          </a:p>
          <a:p>
            <a:r>
              <a:rPr lang="en-US" sz="2000">
                <a:latin typeface="Trebuchet MS" pitchFamily="34" charset="0"/>
              </a:rPr>
              <a:t>Reassure the person</a:t>
            </a:r>
          </a:p>
          <a:p>
            <a:r>
              <a:rPr lang="en-US" sz="2000">
                <a:latin typeface="Trebuchet MS" pitchFamily="34" charset="0"/>
              </a:rPr>
              <a:t>Encourage the person to participate in the helping process</a:t>
            </a:r>
          </a:p>
          <a:p>
            <a:r>
              <a:rPr lang="en-US" sz="2000">
                <a:latin typeface="Trebuchet MS" pitchFamily="34" charset="0"/>
              </a:rPr>
              <a:t>Encourage the suicidal person to identify other people in their lives who can also help.</a:t>
            </a:r>
          </a:p>
          <a:p>
            <a:r>
              <a:rPr lang="en-US" sz="2000">
                <a:latin typeface="Trebuchet MS" pitchFamily="34" charset="0"/>
              </a:rPr>
              <a:t>Outline a safety plan:</a:t>
            </a:r>
          </a:p>
          <a:p>
            <a:pPr>
              <a:buFontTx/>
              <a:buNone/>
            </a:pPr>
            <a:r>
              <a:rPr lang="en-US" sz="2000">
                <a:latin typeface="Trebuchet MS" pitchFamily="34" charset="0"/>
              </a:rPr>
              <a:t>	Make arrangements for the helper to come to you OR take the person directly to the source of help. Once therapy (or hospitalization) is initiated, be sure the suicidal person is following through with appointments and medications.</a:t>
            </a:r>
          </a:p>
        </p:txBody>
      </p:sp>
      <p:sp>
        <p:nvSpPr>
          <p:cNvPr id="43012" name="Text Box 4"/>
          <p:cNvSpPr txBox="1">
            <a:spLocks noChangeArrowheads="1"/>
          </p:cNvSpPr>
          <p:nvPr/>
        </p:nvSpPr>
        <p:spPr bwMode="auto">
          <a:xfrm>
            <a:off x="838200" y="6081713"/>
            <a:ext cx="7308850" cy="1004887"/>
          </a:xfrm>
          <a:prstGeom prst="rect">
            <a:avLst/>
          </a:prstGeom>
          <a:noFill/>
          <a:ln w="9525">
            <a:noFill/>
            <a:miter lim="800000"/>
            <a:headEnd/>
            <a:tailEnd/>
          </a:ln>
          <a:effectLst/>
        </p:spPr>
        <p:txBody>
          <a:bodyPr>
            <a:spAutoFit/>
          </a:bodyPr>
          <a:lstStyle/>
          <a:p>
            <a:pPr marL="342900" indent="-342900"/>
            <a:r>
              <a:rPr lang="en-US" sz="1200">
                <a:latin typeface="Arial" charset="0"/>
              </a:rPr>
              <a:t>Clayton, J. </a:t>
            </a:r>
            <a:r>
              <a:rPr lang="en-US" sz="1200" i="1">
                <a:latin typeface="Arial" charset="0"/>
              </a:rPr>
              <a:t>Suicide Prevention: Saving Lives One Community at a Time.</a:t>
            </a:r>
            <a:r>
              <a:rPr lang="en-US" sz="1200">
                <a:latin typeface="Arial" charset="0"/>
              </a:rPr>
              <a:t> American Foundation for Suicide </a:t>
            </a:r>
          </a:p>
          <a:p>
            <a:pPr marL="342900" indent="-342900"/>
            <a:r>
              <a:rPr lang="en-US" sz="1200">
                <a:latin typeface="Arial" charset="0"/>
              </a:rPr>
              <a:t>Prevention. http://www.afsp.org/files/Misc_//standardizedpresentation.ppt</a:t>
            </a: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50000"/>
                  </a:schemeClr>
                </a:solidFill>
              </a:rPr>
              <a:t>Crisis Survival Skills:</a:t>
            </a:r>
            <a:br>
              <a:rPr lang="en-US" dirty="0" smtClean="0">
                <a:solidFill>
                  <a:schemeClr val="accent3">
                    <a:lumMod val="50000"/>
                  </a:schemeClr>
                </a:solidFill>
              </a:rPr>
            </a:br>
            <a:r>
              <a:rPr lang="en-US" dirty="0" smtClean="0">
                <a:solidFill>
                  <a:schemeClr val="accent3">
                    <a:lumMod val="50000"/>
                  </a:schemeClr>
                </a:solidFill>
              </a:rPr>
              <a:t>Distract with ACCEPTS</a:t>
            </a:r>
            <a:endParaRPr lang="en-US" dirty="0">
              <a:solidFill>
                <a:schemeClr val="accent3">
                  <a:lumMod val="50000"/>
                </a:schemeClr>
              </a:solidFill>
            </a:endParaRPr>
          </a:p>
        </p:txBody>
      </p:sp>
      <p:graphicFrame>
        <p:nvGraphicFramePr>
          <p:cNvPr id="7" name="Content Placeholder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D85B3870-2968-4834-BED1-BD08E1FA5FE4}" type="slidenum">
              <a:rPr lang="en-US" smtClean="0"/>
              <a:pPr/>
              <a:t>34</a:t>
            </a:fld>
            <a:endParaRPr lang="en-US"/>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75000"/>
                  </a:schemeClr>
                </a:solidFill>
              </a:rPr>
              <a:t>Crisis Survival Skills:</a:t>
            </a:r>
            <a:br>
              <a:rPr lang="en-US" dirty="0" smtClean="0">
                <a:solidFill>
                  <a:schemeClr val="accent3">
                    <a:lumMod val="75000"/>
                  </a:schemeClr>
                </a:solidFill>
              </a:rPr>
            </a:br>
            <a:r>
              <a:rPr lang="en-US" dirty="0" smtClean="0">
                <a:solidFill>
                  <a:schemeClr val="accent3">
                    <a:lumMod val="75000"/>
                  </a:schemeClr>
                </a:solidFill>
              </a:rPr>
              <a:t>Self Soothe with the Senses</a:t>
            </a:r>
            <a:endParaRPr lang="en-US" dirty="0"/>
          </a:p>
        </p:txBody>
      </p:sp>
      <p:sp>
        <p:nvSpPr>
          <p:cNvPr id="6" name="Slide Number Placeholder 5"/>
          <p:cNvSpPr>
            <a:spLocks noGrp="1"/>
          </p:cNvSpPr>
          <p:nvPr>
            <p:ph type="sldNum" sz="quarter" idx="12"/>
          </p:nvPr>
        </p:nvSpPr>
        <p:spPr/>
        <p:txBody>
          <a:bodyPr/>
          <a:lstStyle/>
          <a:p>
            <a:fld id="{D85B3870-2968-4834-BED1-BD08E1FA5FE4}" type="slidenum">
              <a:rPr lang="en-US" smtClean="0"/>
              <a:pPr/>
              <a:t>35</a:t>
            </a:fld>
            <a:endParaRPr lang="en-US"/>
          </a:p>
        </p:txBody>
      </p:sp>
      <p:graphicFrame>
        <p:nvGraphicFramePr>
          <p:cNvPr id="5" name="Content Placeholder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3008313" cy="596900"/>
          </a:xfrm>
        </p:spPr>
        <p:txBody>
          <a:bodyPr/>
          <a:lstStyle/>
          <a:p>
            <a:r>
              <a:rPr lang="en-US" sz="2400" dirty="0" smtClean="0">
                <a:solidFill>
                  <a:schemeClr val="accent3">
                    <a:lumMod val="50000"/>
                  </a:schemeClr>
                </a:solidFill>
              </a:rPr>
              <a:t>Urge Surfing</a:t>
            </a:r>
            <a:endParaRPr lang="en-US" sz="2400" dirty="0">
              <a:solidFill>
                <a:schemeClr val="accent3">
                  <a:lumMod val="50000"/>
                </a:schemeClr>
              </a:solidFill>
            </a:endParaRPr>
          </a:p>
        </p:txBody>
      </p:sp>
      <p:graphicFrame>
        <p:nvGraphicFramePr>
          <p:cNvPr id="11" name="Content Placeholder 10"/>
          <p:cNvGraphicFramePr>
            <a:graphicFrameLocks noGrp="1"/>
          </p:cNvGraphicFramePr>
          <p:nvPr>
            <p:ph idx="1"/>
          </p:nvPr>
        </p:nvGraphicFramePr>
        <p:xfrm>
          <a:off x="3575050" y="3429000"/>
          <a:ext cx="5111750" cy="2697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 Placeholder 9"/>
          <p:cNvSpPr>
            <a:spLocks noGrp="1"/>
          </p:cNvSpPr>
          <p:nvPr>
            <p:ph type="body" sz="half" idx="2"/>
          </p:nvPr>
        </p:nvSpPr>
        <p:spPr>
          <a:xfrm>
            <a:off x="304800" y="914400"/>
            <a:ext cx="3160713" cy="5638800"/>
          </a:xfrm>
        </p:spPr>
        <p:txBody>
          <a:bodyPr/>
          <a:lstStyle/>
          <a:p>
            <a:r>
              <a:rPr lang="en-US" b="1" dirty="0" smtClean="0">
                <a:solidFill>
                  <a:schemeClr val="accent4">
                    <a:lumMod val="50000"/>
                  </a:schemeClr>
                </a:solidFill>
              </a:rPr>
              <a:t>Every urge has three phases. </a:t>
            </a:r>
          </a:p>
          <a:p>
            <a:pPr marL="342900" lvl="0" indent="-342900">
              <a:buFont typeface="+mj-lt"/>
              <a:buAutoNum type="arabicPeriod"/>
            </a:pPr>
            <a:r>
              <a:rPr lang="en-US" dirty="0" smtClean="0"/>
              <a:t>Ramp-up period begins at trigger point or event, when the idea of doing the behavior first arises.  </a:t>
            </a:r>
          </a:p>
          <a:p>
            <a:pPr marL="342900" lvl="0" indent="-342900">
              <a:buFont typeface="+mj-lt"/>
              <a:buAutoNum type="arabicPeriod"/>
            </a:pPr>
            <a:r>
              <a:rPr lang="en-US" dirty="0" smtClean="0"/>
              <a:t>The peak is the intense high point of the urge.  </a:t>
            </a:r>
          </a:p>
          <a:p>
            <a:pPr marL="342900" lvl="0" indent="-342900">
              <a:buFont typeface="+mj-lt"/>
              <a:buAutoNum type="arabicPeriod"/>
            </a:pPr>
            <a:r>
              <a:rPr lang="en-US" dirty="0" smtClean="0"/>
              <a:t>Ramp-down or fall off period as things gradually return to baseline</a:t>
            </a:r>
          </a:p>
          <a:p>
            <a:r>
              <a:rPr lang="en-US" b="1" dirty="0" smtClean="0">
                <a:solidFill>
                  <a:schemeClr val="accent4">
                    <a:lumMod val="50000"/>
                  </a:schemeClr>
                </a:solidFill>
              </a:rPr>
              <a:t>TO Urge Surf:</a:t>
            </a:r>
          </a:p>
          <a:p>
            <a:pPr marL="342900" lvl="0" indent="-342900">
              <a:buFont typeface="+mj-lt"/>
              <a:buAutoNum type="arabicPeriod"/>
            </a:pPr>
            <a:r>
              <a:rPr lang="en-US" dirty="0" smtClean="0"/>
              <a:t>Breath deep and have willingness to </a:t>
            </a:r>
            <a:r>
              <a:rPr lang="en-US" b="1" dirty="0" smtClean="0"/>
              <a:t>reduce the urge </a:t>
            </a:r>
            <a:r>
              <a:rPr lang="en-US" dirty="0" smtClean="0"/>
              <a:t>and let go of the behavior as a solution for pain. </a:t>
            </a:r>
          </a:p>
          <a:p>
            <a:pPr marL="342900" lvl="0" indent="-342900">
              <a:buFont typeface="+mj-lt"/>
              <a:buAutoNum type="arabicPeriod"/>
            </a:pPr>
            <a:r>
              <a:rPr lang="en-US" b="1" dirty="0" smtClean="0"/>
              <a:t>Remove yourself </a:t>
            </a:r>
            <a:r>
              <a:rPr lang="en-US" dirty="0" smtClean="0"/>
              <a:t>from the situation if you can.</a:t>
            </a:r>
          </a:p>
          <a:p>
            <a:pPr marL="342900" lvl="0" indent="-342900">
              <a:buFont typeface="+mj-lt"/>
              <a:buAutoNum type="arabicPeriod"/>
            </a:pPr>
            <a:r>
              <a:rPr lang="en-US" b="1" dirty="0" smtClean="0"/>
              <a:t>Relax </a:t>
            </a:r>
            <a:r>
              <a:rPr lang="en-US" dirty="0" smtClean="0"/>
              <a:t>the body and practice breathing or calming techniques while staying mindful and present-focused.  </a:t>
            </a:r>
          </a:p>
          <a:p>
            <a:endParaRPr lang="en-US" b="1" dirty="0"/>
          </a:p>
        </p:txBody>
      </p:sp>
      <p:sp>
        <p:nvSpPr>
          <p:cNvPr id="6" name="Slide Number Placeholder 5"/>
          <p:cNvSpPr>
            <a:spLocks noGrp="1"/>
          </p:cNvSpPr>
          <p:nvPr>
            <p:ph type="sldNum" sz="quarter" idx="12"/>
          </p:nvPr>
        </p:nvSpPr>
        <p:spPr/>
        <p:txBody>
          <a:bodyPr/>
          <a:lstStyle/>
          <a:p>
            <a:fld id="{D85B3870-2968-4834-BED1-BD08E1FA5FE4}" type="slidenum">
              <a:rPr lang="en-US" smtClean="0"/>
              <a:pPr/>
              <a:t>36</a:t>
            </a:fld>
            <a:endParaRPr lang="en-US"/>
          </a:p>
        </p:txBody>
      </p:sp>
      <p:graphicFrame>
        <p:nvGraphicFramePr>
          <p:cNvPr id="5" name="Diagram 4"/>
          <p:cNvGraphicFramePr/>
          <p:nvPr/>
        </p:nvGraphicFramePr>
        <p:xfrm>
          <a:off x="3733800" y="304800"/>
          <a:ext cx="4038600" cy="279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50000"/>
                  </a:schemeClr>
                </a:solidFill>
              </a:rPr>
              <a:t>Pros &amp; Cons of Change</a:t>
            </a:r>
            <a:endParaRPr lang="en-US" dirty="0">
              <a:solidFill>
                <a:schemeClr val="accent3">
                  <a:lumMod val="50000"/>
                </a:schemeClr>
              </a:solidFill>
            </a:endParaRPr>
          </a:p>
        </p:txBody>
      </p:sp>
      <p:graphicFrame>
        <p:nvGraphicFramePr>
          <p:cNvPr id="7" name="Content Placeholder 6"/>
          <p:cNvGraphicFramePr>
            <a:graphicFrameLocks noGrp="1"/>
          </p:cNvGraphicFramePr>
          <p:nvPr>
            <p:ph idx="1"/>
          </p:nvPr>
        </p:nvGraphicFramePr>
        <p:xfrm>
          <a:off x="457200" y="1981200"/>
          <a:ext cx="8229600" cy="3571240"/>
        </p:xfrm>
        <a:graphic>
          <a:graphicData uri="http://schemas.openxmlformats.org/drawingml/2006/table">
            <a:tbl>
              <a:tblPr firstRow="1" bandRow="1">
                <a:tableStyleId>{8A107856-5554-42FB-B03E-39F5DBC370BA}</a:tableStyleId>
              </a:tblPr>
              <a:tblGrid>
                <a:gridCol w="2743200"/>
                <a:gridCol w="2743200"/>
                <a:gridCol w="2743200"/>
              </a:tblGrid>
              <a:tr h="370840">
                <a:tc>
                  <a:txBody>
                    <a:bodyPr/>
                    <a:lstStyle/>
                    <a:p>
                      <a:endParaRPr lang="en-US" dirty="0"/>
                    </a:p>
                  </a:txBody>
                  <a:tcPr>
                    <a:cell3D prstMaterial="dkEdge">
                      <a:bevel/>
                      <a:lightRig rig="flood" dir="t"/>
                    </a:cell3D>
                  </a:tcPr>
                </a:tc>
                <a:tc>
                  <a:txBody>
                    <a:bodyPr/>
                    <a:lstStyle/>
                    <a:p>
                      <a:pPr algn="ctr"/>
                      <a:r>
                        <a:rPr lang="en-US" dirty="0" smtClean="0"/>
                        <a:t>PROS</a:t>
                      </a:r>
                      <a:endParaRPr lang="en-US" dirty="0"/>
                    </a:p>
                  </a:txBody>
                  <a:tcPr>
                    <a:cell3D prstMaterial="dkEdge">
                      <a:bevel/>
                      <a:lightRig rig="flood" dir="t"/>
                    </a:cell3D>
                    <a:solidFill>
                      <a:schemeClr val="accent4">
                        <a:lumMod val="75000"/>
                      </a:schemeClr>
                    </a:solidFill>
                  </a:tcPr>
                </a:tc>
                <a:tc>
                  <a:txBody>
                    <a:bodyPr/>
                    <a:lstStyle/>
                    <a:p>
                      <a:pPr algn="ctr"/>
                      <a:r>
                        <a:rPr lang="en-US" dirty="0" smtClean="0"/>
                        <a:t>CONS</a:t>
                      </a:r>
                      <a:endParaRPr lang="en-US" dirty="0"/>
                    </a:p>
                  </a:txBody>
                  <a:tcPr>
                    <a:cell3D prstMaterial="dkEdge">
                      <a:bevel/>
                      <a:lightRig rig="flood" dir="t"/>
                    </a:cell3D>
                    <a:solidFill>
                      <a:schemeClr val="accent3">
                        <a:lumMod val="75000"/>
                      </a:schemeClr>
                    </a:solidFill>
                  </a:tcPr>
                </a:tc>
              </a:tr>
              <a:tr h="370840">
                <a:tc>
                  <a:txBody>
                    <a:bodyPr/>
                    <a:lstStyle/>
                    <a:p>
                      <a:endParaRPr lang="en-US" dirty="0" smtClean="0"/>
                    </a:p>
                    <a:p>
                      <a:endParaRPr lang="en-US" dirty="0" smtClean="0"/>
                    </a:p>
                    <a:p>
                      <a:pPr algn="ctr"/>
                      <a:r>
                        <a:rPr lang="en-US" dirty="0" smtClean="0"/>
                        <a:t>Engage in Ineffective</a:t>
                      </a:r>
                    </a:p>
                    <a:p>
                      <a:pPr algn="ctr"/>
                      <a:r>
                        <a:rPr lang="en-US" dirty="0" smtClean="0"/>
                        <a:t>Behavior</a:t>
                      </a:r>
                    </a:p>
                    <a:p>
                      <a:endParaRPr lang="en-US" dirty="0" smtClean="0"/>
                    </a:p>
                    <a:p>
                      <a:endParaRPr lang="en-US" dirty="0"/>
                    </a:p>
                  </a:txBody>
                  <a:tcPr>
                    <a:cell3D prstMaterial="dkEdge">
                      <a:bevel/>
                      <a:lightRig rig="flood" dir="t"/>
                    </a:cell3D>
                    <a:solidFill>
                      <a:schemeClr val="accent2">
                        <a:lumMod val="60000"/>
                        <a:lumOff val="40000"/>
                      </a:schemeClr>
                    </a:solidFill>
                  </a:tcPr>
                </a:tc>
                <a:tc>
                  <a:txBody>
                    <a:bodyPr/>
                    <a:lstStyle/>
                    <a:p>
                      <a:endParaRPr lang="en-US" dirty="0"/>
                    </a:p>
                  </a:txBody>
                  <a:tcPr>
                    <a:cell3D prstMaterial="dkEdge">
                      <a:bevel/>
                      <a:lightRig rig="flood" dir="t"/>
                    </a:cell3D>
                    <a:solidFill>
                      <a:schemeClr val="accent4">
                        <a:lumMod val="60000"/>
                        <a:lumOff val="40000"/>
                      </a:schemeClr>
                    </a:solidFill>
                  </a:tcPr>
                </a:tc>
                <a:tc>
                  <a:txBody>
                    <a:bodyPr/>
                    <a:lstStyle/>
                    <a:p>
                      <a:endParaRPr lang="en-US" dirty="0"/>
                    </a:p>
                  </a:txBody>
                  <a:tcPr>
                    <a:cell3D prstMaterial="dkEdge">
                      <a:bevel/>
                      <a:lightRig rig="flood" dir="t"/>
                    </a:cell3D>
                    <a:solidFill>
                      <a:schemeClr val="tx2">
                        <a:lumMod val="60000"/>
                        <a:lumOff val="40000"/>
                      </a:schemeClr>
                    </a:solidFill>
                  </a:tcPr>
                </a:tc>
              </a:tr>
              <a:tr h="370840">
                <a:tc>
                  <a:txBody>
                    <a:bodyPr/>
                    <a:lstStyle/>
                    <a:p>
                      <a:pPr algn="ctr"/>
                      <a:endParaRPr lang="en-US" dirty="0" smtClean="0"/>
                    </a:p>
                    <a:p>
                      <a:pPr algn="ctr"/>
                      <a:r>
                        <a:rPr lang="en-US" dirty="0" smtClean="0"/>
                        <a:t>CHANGE</a:t>
                      </a:r>
                    </a:p>
                    <a:p>
                      <a:pPr algn="ctr"/>
                      <a:r>
                        <a:rPr lang="en-US" dirty="0" smtClean="0"/>
                        <a:t>Do</a:t>
                      </a:r>
                      <a:r>
                        <a:rPr lang="en-US" baseline="0" dirty="0" smtClean="0"/>
                        <a:t> Something Different</a:t>
                      </a:r>
                    </a:p>
                    <a:p>
                      <a:pPr algn="ctr"/>
                      <a:endParaRPr lang="en-US" baseline="0" dirty="0" smtClean="0"/>
                    </a:p>
                    <a:p>
                      <a:pPr algn="ctr"/>
                      <a:endParaRPr lang="en-US" dirty="0"/>
                    </a:p>
                  </a:txBody>
                  <a:tcPr>
                    <a:cell3D prstMaterial="dkEdge">
                      <a:bevel/>
                      <a:lightRig rig="flood" dir="t"/>
                    </a:cell3D>
                  </a:tcPr>
                </a:tc>
                <a:tc>
                  <a:txBody>
                    <a:bodyPr/>
                    <a:lstStyle/>
                    <a:p>
                      <a:endParaRPr lang="en-US" dirty="0"/>
                    </a:p>
                  </a:txBody>
                  <a:tcPr>
                    <a:cell3D prstMaterial="dkEdge">
                      <a:bevel/>
                      <a:lightRig rig="flood" dir="t"/>
                    </a:cell3D>
                    <a:solidFill>
                      <a:schemeClr val="accent4">
                        <a:lumMod val="60000"/>
                        <a:lumOff val="40000"/>
                      </a:schemeClr>
                    </a:solidFill>
                  </a:tcPr>
                </a:tc>
                <a:tc>
                  <a:txBody>
                    <a:bodyPr/>
                    <a:lstStyle/>
                    <a:p>
                      <a:endParaRPr lang="en-US" dirty="0"/>
                    </a:p>
                  </a:txBody>
                  <a:tcPr>
                    <a:cell3D prstMaterial="dkEdge">
                      <a:bevel/>
                      <a:lightRig rig="flood" dir="t"/>
                    </a:cell3D>
                    <a:solidFill>
                      <a:schemeClr val="tx2">
                        <a:lumMod val="60000"/>
                        <a:lumOff val="40000"/>
                      </a:schemeClr>
                    </a:solidFill>
                  </a:tcPr>
                </a:tc>
              </a:tr>
            </a:tbl>
          </a:graphicData>
        </a:graphic>
      </p:graphicFrame>
      <p:sp>
        <p:nvSpPr>
          <p:cNvPr id="6" name="Slide Number Placeholder 5"/>
          <p:cNvSpPr>
            <a:spLocks noGrp="1"/>
          </p:cNvSpPr>
          <p:nvPr>
            <p:ph type="sldNum" sz="quarter" idx="12"/>
          </p:nvPr>
        </p:nvSpPr>
        <p:spPr/>
        <p:txBody>
          <a:bodyPr/>
          <a:lstStyle/>
          <a:p>
            <a:fld id="{D85B3870-2968-4834-BED1-BD08E1FA5FE4}" type="slidenum">
              <a:rPr lang="en-US" smtClean="0"/>
              <a:pPr/>
              <a:t>37</a:t>
            </a:fld>
            <a:endParaRPr lang="en-US"/>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3">
                    <a:lumMod val="50000"/>
                  </a:schemeClr>
                </a:solidFill>
              </a:rPr>
              <a:t>IMPROVE the Moment</a:t>
            </a:r>
            <a:endParaRPr lang="en-US" dirty="0">
              <a:solidFill>
                <a:schemeClr val="accent3">
                  <a:lumMod val="50000"/>
                </a:schemeClr>
              </a:solidFill>
            </a:endParaRPr>
          </a:p>
        </p:txBody>
      </p:sp>
      <p:graphicFrame>
        <p:nvGraphicFramePr>
          <p:cNvPr id="7" name="Content Placeholder 6"/>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p:cNvSpPr>
            <a:spLocks noGrp="1"/>
          </p:cNvSpPr>
          <p:nvPr>
            <p:ph type="sldNum" sz="quarter" idx="12"/>
          </p:nvPr>
        </p:nvSpPr>
        <p:spPr/>
        <p:txBody>
          <a:bodyPr/>
          <a:lstStyle/>
          <a:p>
            <a:fld id="{D85B3870-2968-4834-BED1-BD08E1FA5FE4}" type="slidenum">
              <a:rPr lang="en-US" smtClean="0"/>
              <a:pPr/>
              <a:t>38</a:t>
            </a:fld>
            <a:endParaRPr lang="en-US"/>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kern="1200" dirty="0">
                <a:solidFill>
                  <a:schemeClr val="tx1"/>
                </a:solidFill>
                <a:latin typeface="Arial" charset="0"/>
                <a:ea typeface="+mj-ea"/>
                <a:cs typeface="Arial" charset="0"/>
              </a:rPr>
              <a:t>Reduce </a:t>
            </a:r>
            <a:r>
              <a:rPr lang="en-US" b="1" kern="1200" dirty="0" smtClean="0">
                <a:solidFill>
                  <a:schemeClr val="tx1"/>
                </a:solidFill>
                <a:latin typeface="Arial" charset="0"/>
                <a:ea typeface="+mj-ea"/>
                <a:cs typeface="Arial" charset="0"/>
              </a:rPr>
              <a:t>Emotional Vulnerability: </a:t>
            </a:r>
            <a:r>
              <a:rPr lang="en-US" b="1" u="sng" kern="1200" dirty="0" smtClean="0">
                <a:solidFill>
                  <a:schemeClr val="tx1"/>
                </a:solidFill>
                <a:latin typeface="Arial" charset="0"/>
                <a:ea typeface="+mj-ea"/>
                <a:cs typeface="Arial" charset="0"/>
              </a:rPr>
              <a:t>ABC’s</a:t>
            </a:r>
            <a:endParaRPr lang="en-US" u="sng" dirty="0"/>
          </a:p>
        </p:txBody>
      </p:sp>
      <p:sp>
        <p:nvSpPr>
          <p:cNvPr id="6" name="Content Placeholder 5"/>
          <p:cNvSpPr>
            <a:spLocks noGrp="1"/>
          </p:cNvSpPr>
          <p:nvPr>
            <p:ph idx="1"/>
          </p:nvPr>
        </p:nvSpPr>
        <p:spPr/>
        <p:txBody>
          <a:bodyPr/>
          <a:lstStyle/>
          <a:p>
            <a:r>
              <a:rPr lang="en-US" b="1" u="sng" kern="1200" dirty="0" smtClean="0">
                <a:solidFill>
                  <a:schemeClr val="tx1"/>
                </a:solidFill>
                <a:latin typeface="Arial" charset="0"/>
                <a:ea typeface="+mn-ea"/>
                <a:cs typeface="Arial" charset="0"/>
              </a:rPr>
              <a:t>A:</a:t>
            </a:r>
            <a:r>
              <a:rPr lang="en-US" b="1" kern="1200" dirty="0" smtClean="0">
                <a:solidFill>
                  <a:schemeClr val="tx1"/>
                </a:solidFill>
                <a:latin typeface="Arial" charset="0"/>
                <a:ea typeface="+mn-ea"/>
                <a:cs typeface="Arial" charset="0"/>
              </a:rPr>
              <a:t> ACCUMULATE POSITIVE EXPERIENCES</a:t>
            </a:r>
            <a:endParaRPr lang="en-US" kern="1200" dirty="0" smtClean="0">
              <a:solidFill>
                <a:schemeClr val="tx1"/>
              </a:solidFill>
              <a:latin typeface="Arial" charset="0"/>
              <a:ea typeface="+mn-ea"/>
              <a:cs typeface="Arial" charset="0"/>
            </a:endParaRPr>
          </a:p>
          <a:p>
            <a:r>
              <a:rPr lang="en-US" sz="2400" b="1" kern="1200" dirty="0" smtClean="0">
                <a:solidFill>
                  <a:schemeClr val="tx1"/>
                </a:solidFill>
                <a:latin typeface="Arial" charset="0"/>
                <a:ea typeface="+mn-ea"/>
                <a:cs typeface="Arial" charset="0"/>
              </a:rPr>
              <a:t>In the Short Term:</a:t>
            </a:r>
            <a:r>
              <a:rPr lang="en-US" sz="2400" kern="1200" dirty="0" smtClean="0">
                <a:solidFill>
                  <a:schemeClr val="tx1"/>
                </a:solidFill>
                <a:latin typeface="Arial" charset="0"/>
                <a:ea typeface="+mn-ea"/>
                <a:cs typeface="Arial" charset="0"/>
              </a:rPr>
              <a:t> Do pleasant things that are possible right now.</a:t>
            </a:r>
          </a:p>
          <a:p>
            <a:pPr lvl="0"/>
            <a:r>
              <a:rPr lang="en-US" sz="2400" kern="1200" dirty="0" smtClean="0">
                <a:solidFill>
                  <a:schemeClr val="tx1"/>
                </a:solidFill>
                <a:latin typeface="Arial" charset="0"/>
                <a:ea typeface="+mn-ea"/>
                <a:cs typeface="Arial" charset="0"/>
              </a:rPr>
              <a:t>Increase pleasant activities that lead to positive emotions.</a:t>
            </a:r>
          </a:p>
          <a:p>
            <a:pPr lvl="0"/>
            <a:r>
              <a:rPr lang="en-US" sz="2400" kern="1200" dirty="0" smtClean="0">
                <a:solidFill>
                  <a:schemeClr val="tx1"/>
                </a:solidFill>
                <a:latin typeface="Arial" charset="0"/>
                <a:ea typeface="+mn-ea"/>
                <a:cs typeface="Arial" charset="0"/>
              </a:rPr>
              <a:t>Do one thing each day from the </a:t>
            </a:r>
            <a:r>
              <a:rPr lang="en-US" sz="2400" u="sng" kern="1200" dirty="0" smtClean="0">
                <a:solidFill>
                  <a:schemeClr val="tx1"/>
                </a:solidFill>
                <a:latin typeface="Arial" charset="0"/>
                <a:ea typeface="+mn-ea"/>
                <a:cs typeface="Arial" charset="0"/>
              </a:rPr>
              <a:t>Pleasant Activities List </a:t>
            </a:r>
          </a:p>
          <a:p>
            <a:pPr lvl="0">
              <a:buNone/>
            </a:pPr>
            <a:endParaRPr lang="en-US" sz="2400" kern="1200" dirty="0" smtClean="0">
              <a:solidFill>
                <a:schemeClr val="tx1"/>
              </a:solidFill>
              <a:latin typeface="Arial" charset="0"/>
              <a:ea typeface="+mn-ea"/>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667000"/>
            <a:ext cx="8229600" cy="1143000"/>
          </a:xfrm>
        </p:spPr>
        <p:txBody>
          <a:bodyPr/>
          <a:lstStyle/>
          <a:p>
            <a:r>
              <a:rPr lang="en-US" sz="5800" dirty="0" smtClean="0">
                <a:latin typeface="Trebuchet MS" pitchFamily="34" charset="0"/>
              </a:rPr>
              <a:t>Risk &amp; Protective Factors</a:t>
            </a:r>
            <a:endParaRPr lang="en-US" sz="5800" dirty="0">
              <a:latin typeface="Trebuchet MS"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1200" dirty="0" smtClean="0">
                <a:solidFill>
                  <a:schemeClr val="tx1"/>
                </a:solidFill>
                <a:latin typeface="Arial" charset="0"/>
                <a:ea typeface="+mj-ea"/>
                <a:cs typeface="Arial" charset="0"/>
              </a:rPr>
              <a:t>ABC’s</a:t>
            </a:r>
            <a:endParaRPr lang="en-US" dirty="0"/>
          </a:p>
        </p:txBody>
      </p:sp>
      <p:sp>
        <p:nvSpPr>
          <p:cNvPr id="3" name="Content Placeholder 2"/>
          <p:cNvSpPr>
            <a:spLocks noGrp="1"/>
          </p:cNvSpPr>
          <p:nvPr>
            <p:ph idx="1"/>
          </p:nvPr>
        </p:nvSpPr>
        <p:spPr/>
        <p:txBody>
          <a:bodyPr/>
          <a:lstStyle/>
          <a:p>
            <a:r>
              <a:rPr lang="en-US" sz="2400" b="1" u="sng" kern="1200" dirty="0" smtClean="0">
                <a:solidFill>
                  <a:schemeClr val="tx1"/>
                </a:solidFill>
                <a:latin typeface="Arial" charset="0"/>
                <a:ea typeface="+mn-ea"/>
                <a:cs typeface="Arial" charset="0"/>
              </a:rPr>
              <a:t>A:</a:t>
            </a:r>
            <a:r>
              <a:rPr lang="en-US" sz="2400" b="1" kern="1200" dirty="0" smtClean="0">
                <a:solidFill>
                  <a:schemeClr val="tx1"/>
                </a:solidFill>
                <a:latin typeface="Arial" charset="0"/>
                <a:ea typeface="+mn-ea"/>
                <a:cs typeface="Arial" charset="0"/>
              </a:rPr>
              <a:t> ACCUMULATE POSITIVE EXPERIENCES</a:t>
            </a:r>
            <a:endParaRPr lang="en-US" sz="2400" kern="1200" dirty="0" smtClean="0">
              <a:solidFill>
                <a:schemeClr val="tx1"/>
              </a:solidFill>
              <a:latin typeface="Arial" charset="0"/>
              <a:ea typeface="+mn-ea"/>
              <a:cs typeface="Arial" charset="0"/>
            </a:endParaRPr>
          </a:p>
          <a:p>
            <a:r>
              <a:rPr lang="en-US" sz="2400" b="1" kern="1200" dirty="0" smtClean="0">
                <a:solidFill>
                  <a:schemeClr val="tx1"/>
                </a:solidFill>
                <a:latin typeface="Arial" charset="0"/>
                <a:ea typeface="+mn-ea"/>
                <a:cs typeface="Arial" charset="0"/>
              </a:rPr>
              <a:t>In the Long Term:</a:t>
            </a:r>
            <a:r>
              <a:rPr lang="en-US" sz="2400" kern="1200" dirty="0" smtClean="0">
                <a:solidFill>
                  <a:schemeClr val="tx1"/>
                </a:solidFill>
                <a:latin typeface="Arial" charset="0"/>
                <a:ea typeface="+mn-ea"/>
                <a:cs typeface="Arial" charset="0"/>
              </a:rPr>
              <a:t> Make changes in your life so positive events will occur more often.  Build a life worth living.</a:t>
            </a:r>
          </a:p>
          <a:p>
            <a:pPr lvl="0"/>
            <a:r>
              <a:rPr lang="en-US" sz="2400" u="sng" kern="1200" dirty="0" smtClean="0">
                <a:solidFill>
                  <a:schemeClr val="tx1"/>
                </a:solidFill>
                <a:latin typeface="Arial" charset="0"/>
                <a:ea typeface="+mn-ea"/>
                <a:cs typeface="Arial" charset="0"/>
              </a:rPr>
              <a:t>Work towards goals:</a:t>
            </a:r>
            <a:endParaRPr lang="en-US" sz="2400" kern="1200" dirty="0" smtClean="0">
              <a:solidFill>
                <a:schemeClr val="tx1"/>
              </a:solidFill>
              <a:latin typeface="Arial" charset="0"/>
              <a:ea typeface="+mn-ea"/>
              <a:cs typeface="Arial" charset="0"/>
            </a:endParaRPr>
          </a:p>
          <a:p>
            <a:pPr lvl="1"/>
            <a:r>
              <a:rPr lang="en-US" sz="2000" kern="1200" dirty="0" smtClean="0">
                <a:solidFill>
                  <a:schemeClr val="tx1"/>
                </a:solidFill>
                <a:latin typeface="Arial" charset="0"/>
                <a:ea typeface="+mn-ea"/>
                <a:cs typeface="Arial" charset="0"/>
              </a:rPr>
              <a:t>Make list of positive events you want.</a:t>
            </a:r>
          </a:p>
          <a:p>
            <a:pPr lvl="1"/>
            <a:r>
              <a:rPr lang="en-US" sz="2000" kern="1200" dirty="0" smtClean="0">
                <a:solidFill>
                  <a:schemeClr val="tx1"/>
                </a:solidFill>
                <a:latin typeface="Arial" charset="0"/>
                <a:ea typeface="+mn-ea"/>
                <a:cs typeface="Arial" charset="0"/>
              </a:rPr>
              <a:t>List small steps towards goals.</a:t>
            </a:r>
          </a:p>
          <a:p>
            <a:pPr lvl="1"/>
            <a:r>
              <a:rPr lang="en-US" sz="2000" kern="1200" dirty="0" smtClean="0">
                <a:solidFill>
                  <a:schemeClr val="tx1"/>
                </a:solidFill>
                <a:latin typeface="Arial" charset="0"/>
                <a:ea typeface="+mn-ea"/>
                <a:cs typeface="Arial" charset="0"/>
              </a:rPr>
              <a:t>Take first step.</a:t>
            </a:r>
          </a:p>
          <a:p>
            <a:pPr lvl="0"/>
            <a:r>
              <a:rPr lang="en-US" sz="2400" u="sng" kern="1200" dirty="0" smtClean="0">
                <a:solidFill>
                  <a:schemeClr val="tx1"/>
                </a:solidFill>
                <a:latin typeface="Arial" charset="0"/>
                <a:ea typeface="+mn-ea"/>
                <a:cs typeface="Arial" charset="0"/>
              </a:rPr>
              <a:t>Pay attention to relationships:</a:t>
            </a:r>
            <a:endParaRPr lang="en-US" sz="2400" kern="1200" dirty="0" smtClean="0">
              <a:solidFill>
                <a:schemeClr val="tx1"/>
              </a:solidFill>
              <a:latin typeface="Arial" charset="0"/>
              <a:ea typeface="+mn-ea"/>
              <a:cs typeface="Arial" charset="0"/>
            </a:endParaRPr>
          </a:p>
          <a:p>
            <a:pPr lvl="1"/>
            <a:r>
              <a:rPr lang="en-US" sz="2000" kern="1200" dirty="0" smtClean="0">
                <a:solidFill>
                  <a:schemeClr val="tx1"/>
                </a:solidFill>
                <a:latin typeface="Arial" charset="0"/>
                <a:ea typeface="+mn-ea"/>
                <a:cs typeface="Arial" charset="0"/>
              </a:rPr>
              <a:t>Repair old relationships.</a:t>
            </a:r>
          </a:p>
          <a:p>
            <a:pPr lvl="1"/>
            <a:r>
              <a:rPr lang="en-US" sz="2000" kern="1200" dirty="0" smtClean="0">
                <a:solidFill>
                  <a:schemeClr val="tx1"/>
                </a:solidFill>
                <a:latin typeface="Arial" charset="0"/>
                <a:ea typeface="+mn-ea"/>
                <a:cs typeface="Arial" charset="0"/>
              </a:rPr>
              <a:t>Reach out for new relationships.</a:t>
            </a:r>
          </a:p>
          <a:p>
            <a:pPr lvl="1"/>
            <a:r>
              <a:rPr lang="en-US" sz="2000" kern="1200" dirty="0" smtClean="0">
                <a:solidFill>
                  <a:schemeClr val="tx1"/>
                </a:solidFill>
                <a:latin typeface="Arial" charset="0"/>
                <a:ea typeface="+mn-ea"/>
                <a:cs typeface="Arial" charset="0"/>
              </a:rPr>
              <a:t>Work on current relationships.</a:t>
            </a:r>
          </a:p>
          <a:p>
            <a:pPr lvl="0"/>
            <a:r>
              <a:rPr lang="en-US" sz="2400" u="sng" kern="1200" dirty="0" smtClean="0">
                <a:solidFill>
                  <a:schemeClr val="tx1"/>
                </a:solidFill>
                <a:latin typeface="Arial" charset="0"/>
                <a:ea typeface="+mn-ea"/>
                <a:cs typeface="Arial" charset="0"/>
              </a:rPr>
              <a:t>Avoid avoiding</a:t>
            </a:r>
            <a:endParaRPr lang="en-US" sz="2400" kern="1200" dirty="0" smtClean="0">
              <a:solidFill>
                <a:schemeClr val="tx1"/>
              </a:solidFill>
              <a:latin typeface="Arial" charset="0"/>
              <a:ea typeface="+mn-ea"/>
              <a:cs typeface="Arial" charset="0"/>
            </a:endParaRPr>
          </a:p>
          <a:p>
            <a:pPr lvl="0"/>
            <a:r>
              <a:rPr lang="en-US" sz="2400" u="sng" kern="1200" dirty="0" smtClean="0">
                <a:solidFill>
                  <a:schemeClr val="tx1"/>
                </a:solidFill>
                <a:latin typeface="Arial" charset="0"/>
                <a:ea typeface="+mn-ea"/>
                <a:cs typeface="Arial" charset="0"/>
              </a:rPr>
              <a:t>Avoid giving up</a:t>
            </a:r>
            <a:endParaRPr lang="en-US" sz="2400" kern="1200" dirty="0" smtClean="0">
              <a:solidFill>
                <a:schemeClr val="tx1"/>
              </a:solidFill>
              <a:latin typeface="Arial" charset="0"/>
              <a:ea typeface="+mn-ea"/>
              <a:cs typeface="Arial" charset="0"/>
            </a:endParaRPr>
          </a:p>
          <a:p>
            <a:pPr>
              <a:buNone/>
            </a:pPr>
            <a:r>
              <a:rPr lang="en-US" kern="1200" dirty="0" smtClean="0">
                <a:solidFill>
                  <a:schemeClr val="tx1"/>
                </a:solidFill>
                <a:latin typeface="Arial" charset="0"/>
                <a:ea typeface="+mn-ea"/>
                <a:cs typeface="Arial" charset="0"/>
              </a:rPr>
              <a:t>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kern="1200" dirty="0" smtClean="0">
                <a:solidFill>
                  <a:schemeClr val="tx1"/>
                </a:solidFill>
                <a:latin typeface="Arial" charset="0"/>
                <a:ea typeface="+mj-ea"/>
                <a:cs typeface="Arial" charset="0"/>
              </a:rPr>
              <a:t>ABC’s</a:t>
            </a:r>
            <a:endParaRPr lang="en-US" dirty="0"/>
          </a:p>
        </p:txBody>
      </p:sp>
      <p:sp>
        <p:nvSpPr>
          <p:cNvPr id="3" name="Content Placeholder 2"/>
          <p:cNvSpPr>
            <a:spLocks noGrp="1"/>
          </p:cNvSpPr>
          <p:nvPr>
            <p:ph sz="half" idx="1"/>
          </p:nvPr>
        </p:nvSpPr>
        <p:spPr/>
        <p:txBody>
          <a:bodyPr/>
          <a:lstStyle/>
          <a:p>
            <a:r>
              <a:rPr lang="en-US" b="1" u="sng" kern="1200" dirty="0" smtClean="0">
                <a:solidFill>
                  <a:schemeClr val="tx1"/>
                </a:solidFill>
                <a:latin typeface="Arial" charset="0"/>
                <a:ea typeface="+mn-ea"/>
                <a:cs typeface="Arial" charset="0"/>
              </a:rPr>
              <a:t>B: </a:t>
            </a:r>
            <a:r>
              <a:rPr lang="en-US" b="1" kern="1200" dirty="0" smtClean="0">
                <a:solidFill>
                  <a:schemeClr val="tx1"/>
                </a:solidFill>
                <a:latin typeface="Arial" charset="0"/>
                <a:ea typeface="+mn-ea"/>
                <a:cs typeface="Arial" charset="0"/>
              </a:rPr>
              <a:t>BUILD MASTERY</a:t>
            </a:r>
            <a:endParaRPr lang="en-US" kern="1200" dirty="0" smtClean="0">
              <a:solidFill>
                <a:schemeClr val="tx1"/>
              </a:solidFill>
              <a:latin typeface="Arial" charset="0"/>
              <a:ea typeface="+mn-ea"/>
              <a:cs typeface="Arial" charset="0"/>
            </a:endParaRPr>
          </a:p>
          <a:p>
            <a:r>
              <a:rPr lang="en-US" kern="1200" dirty="0" smtClean="0">
                <a:solidFill>
                  <a:schemeClr val="tx1"/>
                </a:solidFill>
                <a:latin typeface="Arial" charset="0"/>
                <a:ea typeface="+mn-ea"/>
                <a:cs typeface="Arial" charset="0"/>
              </a:rPr>
              <a:t>Schedule one or more activities each day to build a sense of accomplishment.</a:t>
            </a:r>
          </a:p>
          <a:p>
            <a:pPr>
              <a:buNone/>
            </a:pPr>
            <a:endParaRPr lang="en-US" kern="1200" dirty="0" smtClean="0">
              <a:solidFill>
                <a:schemeClr val="tx1"/>
              </a:solidFill>
              <a:latin typeface="Arial" charset="0"/>
              <a:ea typeface="+mn-ea"/>
              <a:cs typeface="Arial" charset="0"/>
            </a:endParaRPr>
          </a:p>
          <a:p>
            <a:endParaRPr lang="en-US" dirty="0"/>
          </a:p>
        </p:txBody>
      </p:sp>
      <p:sp>
        <p:nvSpPr>
          <p:cNvPr id="6" name="Content Placeholder 5"/>
          <p:cNvSpPr>
            <a:spLocks noGrp="1"/>
          </p:cNvSpPr>
          <p:nvPr>
            <p:ph sz="half" idx="2"/>
          </p:nvPr>
        </p:nvSpPr>
        <p:spPr/>
        <p:txBody>
          <a:bodyPr/>
          <a:lstStyle/>
          <a:p>
            <a:r>
              <a:rPr lang="en-US" b="1" u="sng" kern="1200" dirty="0" smtClean="0">
                <a:solidFill>
                  <a:schemeClr val="tx1"/>
                </a:solidFill>
                <a:latin typeface="Arial" charset="0"/>
                <a:ea typeface="+mn-ea"/>
                <a:cs typeface="Arial" charset="0"/>
              </a:rPr>
              <a:t>C: </a:t>
            </a:r>
            <a:r>
              <a:rPr lang="en-US" b="1" i="0" kern="1200" dirty="0" smtClean="0">
                <a:solidFill>
                  <a:schemeClr val="tx1"/>
                </a:solidFill>
                <a:latin typeface="Arial" charset="0"/>
                <a:ea typeface="+mn-ea"/>
                <a:cs typeface="Arial" charset="0"/>
              </a:rPr>
              <a:t>COPE AHEAD</a:t>
            </a:r>
            <a:endParaRPr lang="en-US" b="1" i="1" kern="1200" dirty="0" smtClean="0">
              <a:solidFill>
                <a:schemeClr val="tx1"/>
              </a:solidFill>
              <a:latin typeface="Arial" charset="0"/>
              <a:ea typeface="+mn-ea"/>
              <a:cs typeface="Arial" charset="0"/>
            </a:endParaRPr>
          </a:p>
          <a:p>
            <a:r>
              <a:rPr lang="en-US" kern="1200" dirty="0" smtClean="0">
                <a:solidFill>
                  <a:schemeClr val="tx1"/>
                </a:solidFill>
                <a:latin typeface="Arial" charset="0"/>
                <a:ea typeface="+mn-ea"/>
                <a:cs typeface="Arial" charset="0"/>
              </a:rPr>
              <a:t>Create a plan ahead of time so that you are prepared to cope skillfully with emotional situations. Imagine yourself coping effectively.</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2667000"/>
            <a:ext cx="8229600" cy="1143000"/>
          </a:xfrm>
          <a:noFill/>
          <a:ln/>
        </p:spPr>
        <p:txBody>
          <a:bodyPr/>
          <a:lstStyle/>
          <a:p>
            <a:r>
              <a:rPr lang="en-US" sz="5200" dirty="0" smtClean="0">
                <a:latin typeface="Trebuchet MS" pitchFamily="34" charset="0"/>
              </a:rPr>
              <a:t>Resiliency </a:t>
            </a:r>
            <a:r>
              <a:rPr lang="en-US" sz="5200" dirty="0">
                <a:latin typeface="Trebuchet MS" pitchFamily="34" charset="0"/>
              </a:rPr>
              <a:t>&amp;</a:t>
            </a:r>
            <a:br>
              <a:rPr lang="en-US" sz="5200" dirty="0">
                <a:latin typeface="Trebuchet MS" pitchFamily="34" charset="0"/>
              </a:rPr>
            </a:br>
            <a:r>
              <a:rPr lang="en-US" sz="5200" dirty="0">
                <a:latin typeface="Trebuchet MS" pitchFamily="34" charset="0"/>
              </a:rPr>
              <a:t>Early Prevention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z="3800">
                <a:latin typeface="Trebuchet MS" pitchFamily="34" charset="0"/>
              </a:rPr>
              <a:t>What is resilience?</a:t>
            </a:r>
          </a:p>
        </p:txBody>
      </p:sp>
      <p:sp>
        <p:nvSpPr>
          <p:cNvPr id="67587" name="Rectangle 3"/>
          <p:cNvSpPr>
            <a:spLocks noGrp="1" noChangeArrowheads="1"/>
          </p:cNvSpPr>
          <p:nvPr>
            <p:ph type="body" idx="1"/>
          </p:nvPr>
        </p:nvSpPr>
        <p:spPr/>
        <p:txBody>
          <a:bodyPr/>
          <a:lstStyle/>
          <a:p>
            <a:r>
              <a:rPr lang="en-US" sz="1800">
                <a:latin typeface="Trebuchet MS" pitchFamily="34" charset="0"/>
              </a:rPr>
              <a:t>Everyone experiences stress and difficult circumstances during their life.</a:t>
            </a:r>
          </a:p>
          <a:p>
            <a:r>
              <a:rPr lang="en-US" sz="1800">
                <a:latin typeface="Trebuchet MS" pitchFamily="34" charset="0"/>
              </a:rPr>
              <a:t>Most people can handle these tough times and may even be able to make something good from a difficult situation.</a:t>
            </a:r>
          </a:p>
          <a:p>
            <a:r>
              <a:rPr lang="en-US" sz="1800">
                <a:latin typeface="Trebuchet MS" pitchFamily="34" charset="0"/>
              </a:rPr>
              <a:t>Resilience is the ability to bounce back after experiencing trauma or stress, to adapt to changing circumstances and respond positively to difficult situations.</a:t>
            </a:r>
          </a:p>
          <a:p>
            <a:r>
              <a:rPr lang="en-US" sz="1800">
                <a:latin typeface="Trebuchet MS" pitchFamily="34" charset="0"/>
              </a:rPr>
              <a:t>It is the ability to learn and grow through the positive and the negative experiences of life, turning potentially traumatic experiences into constructive ones.</a:t>
            </a:r>
          </a:p>
          <a:p>
            <a:r>
              <a:rPr lang="en-US" sz="1800">
                <a:latin typeface="Trebuchet MS" pitchFamily="34" charset="0"/>
              </a:rPr>
              <a:t>Being resilient involves engaging with friends and family for support, and using coping strategies and problem-solving skills effectively to work through difficulties.</a:t>
            </a:r>
          </a:p>
        </p:txBody>
      </p:sp>
      <p:sp>
        <p:nvSpPr>
          <p:cNvPr id="67588" name="Text Box 4"/>
          <p:cNvSpPr txBox="1">
            <a:spLocks noChangeArrowheads="1"/>
          </p:cNvSpPr>
          <p:nvPr/>
        </p:nvSpPr>
        <p:spPr bwMode="auto">
          <a:xfrm>
            <a:off x="838200" y="6081713"/>
            <a:ext cx="7308850" cy="639762"/>
          </a:xfrm>
          <a:prstGeom prst="rect">
            <a:avLst/>
          </a:prstGeom>
          <a:noFill/>
          <a:ln w="9525">
            <a:noFill/>
            <a:miter lim="800000"/>
            <a:headEnd/>
            <a:tailEnd/>
          </a:ln>
          <a:effectLst/>
        </p:spPr>
        <p:txBody>
          <a:bodyPr>
            <a:spAutoFit/>
          </a:bodyPr>
          <a:lstStyle/>
          <a:p>
            <a:pPr marL="342900" indent="-342900"/>
            <a:r>
              <a:rPr lang="en-US" sz="1200">
                <a:latin typeface="Arial" charset="0"/>
              </a:rPr>
              <a:t>Living Is For Everyone.</a:t>
            </a:r>
            <a:r>
              <a:rPr lang="en-US" sz="1200" i="1">
                <a:latin typeface="Arial" charset="0"/>
              </a:rPr>
              <a:t> Fact sheet 6: Resilience, vulnerability, and suicide prevention.</a:t>
            </a:r>
            <a:endParaRPr lang="en-US" sz="1200">
              <a:latin typeface="Arial" charset="0"/>
            </a:endParaRPr>
          </a:p>
          <a:p>
            <a:pPr marL="342900" indent="-342900"/>
            <a:r>
              <a:rPr lang="en-US" sz="1200">
                <a:latin typeface="Arial" charset="0"/>
              </a:rPr>
              <a:t>http://www.livingisforeveryone.com.au/IgnitionSuite/uploads/docs/LIFE-Fact%20sheet%206.pdf</a:t>
            </a:r>
          </a:p>
          <a:p>
            <a:pPr marL="342900" indent="-342900"/>
            <a:endParaRPr lang="en-US" sz="1200">
              <a:latin typeface="Arial"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0" y="274638"/>
            <a:ext cx="9144000" cy="1143000"/>
          </a:xfrm>
        </p:spPr>
        <p:txBody>
          <a:bodyPr/>
          <a:lstStyle/>
          <a:p>
            <a:r>
              <a:rPr lang="en-US" sz="3200">
                <a:latin typeface="Trebuchet MS" pitchFamily="34" charset="0"/>
              </a:rPr>
              <a:t>Factors That Contribute to Individual Well-Being</a:t>
            </a:r>
          </a:p>
        </p:txBody>
      </p:sp>
      <p:sp>
        <p:nvSpPr>
          <p:cNvPr id="68611" name="Rectangle 3"/>
          <p:cNvSpPr>
            <a:spLocks noGrp="1" noChangeArrowheads="1"/>
          </p:cNvSpPr>
          <p:nvPr>
            <p:ph type="body" idx="1"/>
          </p:nvPr>
        </p:nvSpPr>
        <p:spPr/>
        <p:txBody>
          <a:bodyPr/>
          <a:lstStyle/>
          <a:p>
            <a:r>
              <a:rPr lang="en-US" sz="2000" u="sng">
                <a:latin typeface="Trebuchet MS" pitchFamily="34" charset="0"/>
              </a:rPr>
              <a:t>Self Image:</a:t>
            </a:r>
            <a:r>
              <a:rPr lang="en-US" sz="2000">
                <a:latin typeface="Trebuchet MS" pitchFamily="34" charset="0"/>
              </a:rPr>
              <a:t> sense of self, including self-esteem secure identity, ability to cope, and mental health and well-being</a:t>
            </a:r>
          </a:p>
          <a:p>
            <a:r>
              <a:rPr lang="en-US" sz="2000" u="sng">
                <a:latin typeface="Trebuchet MS" pitchFamily="34" charset="0"/>
              </a:rPr>
              <a:t>Behavior:</a:t>
            </a:r>
            <a:r>
              <a:rPr lang="en-US" sz="2000">
                <a:latin typeface="Trebuchet MS" pitchFamily="34" charset="0"/>
              </a:rPr>
              <a:t> social skills including life skills, communication, flexibility, and caring</a:t>
            </a:r>
          </a:p>
          <a:p>
            <a:r>
              <a:rPr lang="en-US" sz="2000" u="sng">
                <a:latin typeface="Trebuchet MS" pitchFamily="34" charset="0"/>
              </a:rPr>
              <a:t>Spirit:</a:t>
            </a:r>
            <a:r>
              <a:rPr lang="en-US" sz="2000">
                <a:latin typeface="Trebuchet MS" pitchFamily="34" charset="0"/>
              </a:rPr>
              <a:t> sense of purpose, including motivation, purpose in life, spirituality, beliefs, and meaning</a:t>
            </a:r>
          </a:p>
          <a:p>
            <a:r>
              <a:rPr lang="en-US" sz="2000" u="sng">
                <a:latin typeface="Trebuchet MS" pitchFamily="34" charset="0"/>
              </a:rPr>
              <a:t>Heart:</a:t>
            </a:r>
            <a:r>
              <a:rPr lang="en-US" sz="2000">
                <a:latin typeface="Trebuchet MS" pitchFamily="34" charset="0"/>
              </a:rPr>
              <a:t> emotional stability, including emotional skills, humor, and empathy</a:t>
            </a:r>
          </a:p>
          <a:p>
            <a:r>
              <a:rPr lang="en-US" sz="2000" u="sng">
                <a:latin typeface="Trebuchet MS" pitchFamily="34" charset="0"/>
              </a:rPr>
              <a:t>Mind:</a:t>
            </a:r>
            <a:r>
              <a:rPr lang="en-US" sz="2000">
                <a:latin typeface="Trebuchet MS" pitchFamily="34" charset="0"/>
              </a:rPr>
              <a:t> problem solving skills, including planning, problem-solving, help-seeking, and critical and creative-thinking.</a:t>
            </a:r>
          </a:p>
          <a:p>
            <a:r>
              <a:rPr lang="en-US" sz="2000" u="sng">
                <a:latin typeface="Trebuchet MS" pitchFamily="34" charset="0"/>
              </a:rPr>
              <a:t>Body:</a:t>
            </a:r>
            <a:r>
              <a:rPr lang="en-US" sz="2000">
                <a:latin typeface="Trebuchet MS" pitchFamily="34" charset="0"/>
              </a:rPr>
              <a:t> physical health, physical energy, and physical capacity</a:t>
            </a:r>
          </a:p>
          <a:p>
            <a:endParaRPr lang="en-US" sz="2000">
              <a:latin typeface="Trebuchet MS" pitchFamily="34" charset="0"/>
            </a:endParaRPr>
          </a:p>
        </p:txBody>
      </p:sp>
      <p:sp>
        <p:nvSpPr>
          <p:cNvPr id="68612" name="Text Box 4"/>
          <p:cNvSpPr txBox="1">
            <a:spLocks noChangeArrowheads="1"/>
          </p:cNvSpPr>
          <p:nvPr/>
        </p:nvSpPr>
        <p:spPr bwMode="auto">
          <a:xfrm>
            <a:off x="838200" y="6081713"/>
            <a:ext cx="7308850" cy="639762"/>
          </a:xfrm>
          <a:prstGeom prst="rect">
            <a:avLst/>
          </a:prstGeom>
          <a:noFill/>
          <a:ln w="9525">
            <a:noFill/>
            <a:miter lim="800000"/>
            <a:headEnd/>
            <a:tailEnd/>
          </a:ln>
          <a:effectLst/>
        </p:spPr>
        <p:txBody>
          <a:bodyPr>
            <a:spAutoFit/>
          </a:bodyPr>
          <a:lstStyle/>
          <a:p>
            <a:pPr marL="342900" indent="-342900"/>
            <a:r>
              <a:rPr lang="en-US" sz="1200">
                <a:latin typeface="Arial" charset="0"/>
              </a:rPr>
              <a:t>Living Is For Everyone.</a:t>
            </a:r>
            <a:r>
              <a:rPr lang="en-US" sz="1200" i="1">
                <a:latin typeface="Arial" charset="0"/>
              </a:rPr>
              <a:t> Fact sheet 6: Resilience, vulnerability, and suicide prevention.</a:t>
            </a:r>
            <a:endParaRPr lang="en-US" sz="1200">
              <a:latin typeface="Arial" charset="0"/>
            </a:endParaRPr>
          </a:p>
          <a:p>
            <a:pPr marL="342900" indent="-342900"/>
            <a:r>
              <a:rPr lang="en-US" sz="1200">
                <a:latin typeface="Arial" charset="0"/>
              </a:rPr>
              <a:t>http://www.livingisforeveryone.com.au/IgnitionSuite/uploads/docs/LIFE-Fact%20sheet%206.pdf</a:t>
            </a:r>
          </a:p>
          <a:p>
            <a:pPr marL="342900" indent="-342900"/>
            <a:endParaRPr lang="en-US" sz="1200">
              <a:latin typeface="Arial"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0" y="274638"/>
            <a:ext cx="9144000" cy="1143000"/>
          </a:xfrm>
        </p:spPr>
        <p:txBody>
          <a:bodyPr/>
          <a:lstStyle/>
          <a:p>
            <a:r>
              <a:rPr lang="en-US" sz="3400">
                <a:latin typeface="Trebuchet MS" pitchFamily="34" charset="0"/>
              </a:rPr>
              <a:t>The Four Main Factors That Influence A Person’s Reaction to Life Events</a:t>
            </a:r>
          </a:p>
        </p:txBody>
      </p:sp>
      <p:sp>
        <p:nvSpPr>
          <p:cNvPr id="69635" name="Rectangle 3"/>
          <p:cNvSpPr>
            <a:spLocks noGrp="1" noChangeArrowheads="1"/>
          </p:cNvSpPr>
          <p:nvPr>
            <p:ph type="body" idx="1"/>
          </p:nvPr>
        </p:nvSpPr>
        <p:spPr/>
        <p:txBody>
          <a:bodyPr/>
          <a:lstStyle/>
          <a:p>
            <a:pPr marL="609600" indent="-609600">
              <a:buFontTx/>
              <a:buNone/>
            </a:pPr>
            <a:r>
              <a:rPr lang="en-US" sz="2000">
                <a:latin typeface="Trebuchet MS" pitchFamily="34" charset="0"/>
              </a:rPr>
              <a:t>1. Individual Health and Well-Being</a:t>
            </a:r>
          </a:p>
          <a:p>
            <a:pPr marL="609600" indent="-609600">
              <a:buFontTx/>
              <a:buNone/>
            </a:pPr>
            <a:r>
              <a:rPr lang="en-US" sz="2000">
                <a:latin typeface="Trebuchet MS" pitchFamily="34" charset="0"/>
              </a:rPr>
              <a:t>	- Sense of self, social skills, sense of purpose, emotional stability, problem-solving skills, and physical health.</a:t>
            </a:r>
          </a:p>
          <a:p>
            <a:pPr marL="609600" indent="-609600">
              <a:buFontTx/>
              <a:buNone/>
            </a:pPr>
            <a:endParaRPr lang="en-US" sz="2000">
              <a:latin typeface="Trebuchet MS" pitchFamily="34" charset="0"/>
            </a:endParaRPr>
          </a:p>
          <a:p>
            <a:pPr marL="609600" indent="-609600">
              <a:buFontTx/>
              <a:buNone/>
            </a:pPr>
            <a:r>
              <a:rPr lang="en-US" sz="2000">
                <a:latin typeface="Trebuchet MS" pitchFamily="34" charset="0"/>
              </a:rPr>
              <a:t>2. Pre-Disposing or Individual Factors</a:t>
            </a:r>
          </a:p>
          <a:p>
            <a:pPr marL="609600" indent="-609600">
              <a:buFontTx/>
              <a:buNone/>
            </a:pPr>
            <a:r>
              <a:rPr lang="en-US" sz="2000">
                <a:latin typeface="Trebuchet MS" pitchFamily="34" charset="0"/>
              </a:rPr>
              <a:t>	- Genes, gender and gender identity, personality, ethnicity/culture, socio-economic background, and social/geographic inclusion or isolation.</a:t>
            </a:r>
          </a:p>
        </p:txBody>
      </p:sp>
      <p:sp>
        <p:nvSpPr>
          <p:cNvPr id="69636" name="Text Box 4"/>
          <p:cNvSpPr txBox="1">
            <a:spLocks noChangeArrowheads="1"/>
          </p:cNvSpPr>
          <p:nvPr/>
        </p:nvSpPr>
        <p:spPr bwMode="auto">
          <a:xfrm>
            <a:off x="838200" y="6081713"/>
            <a:ext cx="7308850" cy="639762"/>
          </a:xfrm>
          <a:prstGeom prst="rect">
            <a:avLst/>
          </a:prstGeom>
          <a:noFill/>
          <a:ln w="9525">
            <a:noFill/>
            <a:miter lim="800000"/>
            <a:headEnd/>
            <a:tailEnd/>
          </a:ln>
          <a:effectLst/>
        </p:spPr>
        <p:txBody>
          <a:bodyPr>
            <a:spAutoFit/>
          </a:bodyPr>
          <a:lstStyle/>
          <a:p>
            <a:pPr marL="342900" indent="-342900"/>
            <a:r>
              <a:rPr lang="en-US" sz="1200">
                <a:latin typeface="Arial" charset="0"/>
              </a:rPr>
              <a:t>Living Is For Everyone.</a:t>
            </a:r>
            <a:r>
              <a:rPr lang="en-US" sz="1200" i="1">
                <a:latin typeface="Arial" charset="0"/>
              </a:rPr>
              <a:t> Fact sheet 6: Resilience, vulnerability, and suicide prevention.</a:t>
            </a:r>
            <a:endParaRPr lang="en-US" sz="1200">
              <a:latin typeface="Arial" charset="0"/>
            </a:endParaRPr>
          </a:p>
          <a:p>
            <a:pPr marL="342900" indent="-342900"/>
            <a:r>
              <a:rPr lang="en-US" sz="1200">
                <a:latin typeface="Arial" charset="0"/>
              </a:rPr>
              <a:t>http://www.livingisforeveryone.com.au/IgnitionSuite/uploads/docs/LIFE-Fact%20sheet%206.pdf</a:t>
            </a:r>
          </a:p>
          <a:p>
            <a:pPr marL="342900" indent="-342900"/>
            <a:endParaRPr lang="en-US" sz="1200">
              <a:latin typeface="Arial"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type="body" idx="1"/>
          </p:nvPr>
        </p:nvSpPr>
        <p:spPr/>
        <p:txBody>
          <a:bodyPr/>
          <a:lstStyle/>
          <a:p>
            <a:pPr>
              <a:buFontTx/>
              <a:buNone/>
            </a:pPr>
            <a:r>
              <a:rPr lang="en-US" sz="2000">
                <a:latin typeface="Trebuchet MS" pitchFamily="34" charset="0"/>
              </a:rPr>
              <a:t>3. Life History and Experience</a:t>
            </a:r>
          </a:p>
          <a:p>
            <a:pPr>
              <a:buFontTx/>
              <a:buNone/>
            </a:pPr>
            <a:r>
              <a:rPr lang="en-US" sz="2000">
                <a:latin typeface="Trebuchet MS" pitchFamily="34" charset="0"/>
              </a:rPr>
              <a:t>	- Family history and context, previous physical and mental health, exposure to trauma, past social and cultural experiences, and history of coping.</a:t>
            </a:r>
          </a:p>
          <a:p>
            <a:pPr>
              <a:buFontTx/>
              <a:buNone/>
            </a:pPr>
            <a:endParaRPr lang="en-US" sz="2000">
              <a:latin typeface="Trebuchet MS" pitchFamily="34" charset="0"/>
            </a:endParaRPr>
          </a:p>
          <a:p>
            <a:pPr>
              <a:buFontTx/>
              <a:buNone/>
            </a:pPr>
            <a:r>
              <a:rPr lang="en-US" sz="2000">
                <a:latin typeface="Trebuchet MS" pitchFamily="34" charset="0"/>
              </a:rPr>
              <a:t>4. Social and Community Support</a:t>
            </a:r>
          </a:p>
          <a:p>
            <a:pPr>
              <a:buFontTx/>
              <a:buNone/>
            </a:pPr>
            <a:r>
              <a:rPr lang="en-US" sz="2000">
                <a:latin typeface="Trebuchet MS" pitchFamily="34" charset="0"/>
              </a:rPr>
              <a:t>	- Support and understanding from family, friends, local doctor, local community, school, level of connectedness, safe and secure support environments, and availability of sensitive professionals/carers and mental health practitioners.</a:t>
            </a:r>
          </a:p>
        </p:txBody>
      </p:sp>
      <p:sp>
        <p:nvSpPr>
          <p:cNvPr id="70661" name="Rectangle 5"/>
          <p:cNvSpPr>
            <a:spLocks noGrp="1" noChangeArrowheads="1"/>
          </p:cNvSpPr>
          <p:nvPr>
            <p:ph type="title"/>
          </p:nvPr>
        </p:nvSpPr>
        <p:spPr>
          <a:xfrm>
            <a:off x="0" y="274638"/>
            <a:ext cx="9144000" cy="1143000"/>
          </a:xfrm>
          <a:noFill/>
          <a:ln/>
        </p:spPr>
        <p:txBody>
          <a:bodyPr/>
          <a:lstStyle/>
          <a:p>
            <a:r>
              <a:rPr lang="en-US" sz="3400">
                <a:latin typeface="Trebuchet MS" pitchFamily="34" charset="0"/>
              </a:rPr>
              <a:t>The Four Main Factors That Influence A Person’s Reaction to Life Events</a:t>
            </a:r>
          </a:p>
        </p:txBody>
      </p:sp>
      <p:sp>
        <p:nvSpPr>
          <p:cNvPr id="70662" name="Text Box 6"/>
          <p:cNvSpPr txBox="1">
            <a:spLocks noChangeArrowheads="1"/>
          </p:cNvSpPr>
          <p:nvPr/>
        </p:nvSpPr>
        <p:spPr bwMode="auto">
          <a:xfrm>
            <a:off x="838200" y="6081713"/>
            <a:ext cx="7308850" cy="639762"/>
          </a:xfrm>
          <a:prstGeom prst="rect">
            <a:avLst/>
          </a:prstGeom>
          <a:noFill/>
          <a:ln w="9525">
            <a:noFill/>
            <a:miter lim="800000"/>
            <a:headEnd/>
            <a:tailEnd/>
          </a:ln>
          <a:effectLst/>
        </p:spPr>
        <p:txBody>
          <a:bodyPr>
            <a:spAutoFit/>
          </a:bodyPr>
          <a:lstStyle/>
          <a:p>
            <a:pPr marL="342900" indent="-342900"/>
            <a:r>
              <a:rPr lang="en-US" sz="1200">
                <a:latin typeface="Arial" charset="0"/>
              </a:rPr>
              <a:t>Living Is For Everyone.</a:t>
            </a:r>
            <a:r>
              <a:rPr lang="en-US" sz="1200" i="1">
                <a:latin typeface="Arial" charset="0"/>
              </a:rPr>
              <a:t> Fact sheet 6: Resilience, vulnerability, and suicide prevention.</a:t>
            </a:r>
            <a:endParaRPr lang="en-US" sz="1200">
              <a:latin typeface="Arial" charset="0"/>
            </a:endParaRPr>
          </a:p>
          <a:p>
            <a:pPr marL="342900" indent="-342900"/>
            <a:r>
              <a:rPr lang="en-US" sz="1200">
                <a:latin typeface="Arial" charset="0"/>
              </a:rPr>
              <a:t>http://www.livingisforeveryone.com.au/IgnitionSuite/uploads/docs/LIFE-Fact%20sheet%206.pdf</a:t>
            </a:r>
          </a:p>
          <a:p>
            <a:pPr marL="342900" indent="-342900"/>
            <a:endParaRPr lang="en-US" sz="1200">
              <a:latin typeface="Arial"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z="3400">
                <a:latin typeface="Trebuchet MS" pitchFamily="34" charset="0"/>
              </a:rPr>
              <a:t>How to Increase Individual Resilience</a:t>
            </a:r>
          </a:p>
        </p:txBody>
      </p:sp>
      <p:sp>
        <p:nvSpPr>
          <p:cNvPr id="71683" name="Rectangle 3"/>
          <p:cNvSpPr>
            <a:spLocks noGrp="1" noChangeArrowheads="1"/>
          </p:cNvSpPr>
          <p:nvPr>
            <p:ph type="body" idx="1"/>
          </p:nvPr>
        </p:nvSpPr>
        <p:spPr/>
        <p:txBody>
          <a:bodyPr/>
          <a:lstStyle/>
          <a:p>
            <a:r>
              <a:rPr lang="en-US" sz="2000">
                <a:latin typeface="Trebuchet MS" pitchFamily="34" charset="0"/>
              </a:rPr>
              <a:t>Look after relationships. Family and close friends are usually willing to listen, provide support and often have helpful ideas or know where to go for help in all sort of situations.</a:t>
            </a:r>
          </a:p>
          <a:p>
            <a:r>
              <a:rPr lang="en-US" sz="2000">
                <a:latin typeface="Trebuchet MS" pitchFamily="34" charset="0"/>
              </a:rPr>
              <a:t>Think well of yourself. Identify what you are good at, and what you need to learn, to help you face the future. Invest time and energy in developing new skills.</a:t>
            </a:r>
          </a:p>
          <a:p>
            <a:r>
              <a:rPr lang="en-US" sz="2000">
                <a:latin typeface="Trebuchet MS" pitchFamily="34" charset="0"/>
              </a:rPr>
              <a:t>Practice helpful ways of thinking. Challenge negative thoughts and look for alternative solutions to problems, to find optimistic ways of viewing any situation.</a:t>
            </a:r>
          </a:p>
          <a:p>
            <a:endParaRPr lang="en-US" sz="2000">
              <a:latin typeface="Trebuchet MS" pitchFamily="34" charset="0"/>
            </a:endParaRPr>
          </a:p>
        </p:txBody>
      </p:sp>
      <p:sp>
        <p:nvSpPr>
          <p:cNvPr id="71684" name="Text Box 4"/>
          <p:cNvSpPr txBox="1">
            <a:spLocks noChangeArrowheads="1"/>
          </p:cNvSpPr>
          <p:nvPr/>
        </p:nvSpPr>
        <p:spPr bwMode="auto">
          <a:xfrm>
            <a:off x="838200" y="6081713"/>
            <a:ext cx="7308850" cy="639762"/>
          </a:xfrm>
          <a:prstGeom prst="rect">
            <a:avLst/>
          </a:prstGeom>
          <a:noFill/>
          <a:ln w="9525">
            <a:noFill/>
            <a:miter lim="800000"/>
            <a:headEnd/>
            <a:tailEnd/>
          </a:ln>
          <a:effectLst/>
        </p:spPr>
        <p:txBody>
          <a:bodyPr>
            <a:spAutoFit/>
          </a:bodyPr>
          <a:lstStyle/>
          <a:p>
            <a:pPr marL="342900" indent="-342900"/>
            <a:r>
              <a:rPr lang="en-US" sz="1200">
                <a:latin typeface="Arial" charset="0"/>
              </a:rPr>
              <a:t>Living Is For Everyone.</a:t>
            </a:r>
            <a:r>
              <a:rPr lang="en-US" sz="1200" i="1">
                <a:latin typeface="Arial" charset="0"/>
              </a:rPr>
              <a:t> Fact sheet 6: Resilience, vulnerability, and suicide prevention.</a:t>
            </a:r>
            <a:endParaRPr lang="en-US" sz="1200">
              <a:latin typeface="Arial" charset="0"/>
            </a:endParaRPr>
          </a:p>
          <a:p>
            <a:pPr marL="342900" indent="-342900"/>
            <a:r>
              <a:rPr lang="en-US" sz="1200">
                <a:latin typeface="Arial" charset="0"/>
              </a:rPr>
              <a:t>http://www.livingisforeveryone.com.au/IgnitionSuite/uploads/docs/LIFE-Fact%20sheet%206.pdf</a:t>
            </a:r>
          </a:p>
          <a:p>
            <a:pPr marL="342900" indent="-342900"/>
            <a:endParaRPr lang="en-US" sz="1200">
              <a:latin typeface="Arial"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body" idx="1"/>
          </p:nvPr>
        </p:nvSpPr>
        <p:spPr/>
        <p:txBody>
          <a:bodyPr/>
          <a:lstStyle/>
          <a:p>
            <a:r>
              <a:rPr lang="en-US" sz="2000">
                <a:latin typeface="Trebuchet MS" pitchFamily="34" charset="0"/>
              </a:rPr>
              <a:t>Maintain health. Look after your physical health. Poor diet and lack of exercise may contribute to negative thinking.</a:t>
            </a:r>
          </a:p>
          <a:p>
            <a:r>
              <a:rPr lang="en-US" sz="2000">
                <a:latin typeface="Trebuchet MS" pitchFamily="34" charset="0"/>
              </a:rPr>
              <a:t>Develop a sense of connectedness. Get involved in enjoyable community activities such as social or sporting activities or volunteering; it will help broaden social networks and counter feelings of isolation.</a:t>
            </a:r>
          </a:p>
          <a:p>
            <a:r>
              <a:rPr lang="en-US" sz="2000">
                <a:latin typeface="Trebuchet MS" pitchFamily="34" charset="0"/>
              </a:rPr>
              <a:t>Don’t tackle major problems alone. Ask for help and support when you need it. Don’t be afraid of expressing your emotions and offer assistance in turn to those around you.</a:t>
            </a:r>
          </a:p>
        </p:txBody>
      </p:sp>
      <p:sp>
        <p:nvSpPr>
          <p:cNvPr id="72708" name="Rectangle 4"/>
          <p:cNvSpPr>
            <a:spLocks noGrp="1" noChangeArrowheads="1"/>
          </p:cNvSpPr>
          <p:nvPr>
            <p:ph type="title"/>
          </p:nvPr>
        </p:nvSpPr>
        <p:spPr>
          <a:noFill/>
          <a:ln/>
        </p:spPr>
        <p:txBody>
          <a:bodyPr/>
          <a:lstStyle/>
          <a:p>
            <a:r>
              <a:rPr lang="en-US" sz="3400">
                <a:latin typeface="Trebuchet MS" pitchFamily="34" charset="0"/>
              </a:rPr>
              <a:t>How to Increase Individual Resilience</a:t>
            </a:r>
          </a:p>
        </p:txBody>
      </p:sp>
      <p:sp>
        <p:nvSpPr>
          <p:cNvPr id="72709" name="Text Box 5"/>
          <p:cNvSpPr txBox="1">
            <a:spLocks noChangeArrowheads="1"/>
          </p:cNvSpPr>
          <p:nvPr/>
        </p:nvSpPr>
        <p:spPr bwMode="auto">
          <a:xfrm>
            <a:off x="838200" y="6081713"/>
            <a:ext cx="7308850" cy="639762"/>
          </a:xfrm>
          <a:prstGeom prst="rect">
            <a:avLst/>
          </a:prstGeom>
          <a:noFill/>
          <a:ln w="9525">
            <a:noFill/>
            <a:miter lim="800000"/>
            <a:headEnd/>
            <a:tailEnd/>
          </a:ln>
          <a:effectLst/>
        </p:spPr>
        <p:txBody>
          <a:bodyPr>
            <a:spAutoFit/>
          </a:bodyPr>
          <a:lstStyle/>
          <a:p>
            <a:pPr marL="342900" indent="-342900"/>
            <a:r>
              <a:rPr lang="en-US" sz="1200">
                <a:latin typeface="Arial" charset="0"/>
              </a:rPr>
              <a:t>Living Is For Everyone.</a:t>
            </a:r>
            <a:r>
              <a:rPr lang="en-US" sz="1200" i="1">
                <a:latin typeface="Arial" charset="0"/>
              </a:rPr>
              <a:t> Fact sheet 6: Resilience, vulnerability, and suicide prevention.</a:t>
            </a:r>
            <a:endParaRPr lang="en-US" sz="1200">
              <a:latin typeface="Arial" charset="0"/>
            </a:endParaRPr>
          </a:p>
          <a:p>
            <a:pPr marL="342900" indent="-342900"/>
            <a:r>
              <a:rPr lang="en-US" sz="1200">
                <a:latin typeface="Arial" charset="0"/>
              </a:rPr>
              <a:t>http://www.livingisforeveryone.com.au/IgnitionSuite/uploads/docs/LIFE-Fact%20sheet%206.pdf</a:t>
            </a:r>
          </a:p>
          <a:p>
            <a:pPr marL="342900" indent="-342900"/>
            <a:endParaRPr lang="en-US" sz="1200">
              <a:latin typeface="Arial"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z="3400">
                <a:latin typeface="Trebuchet MS" pitchFamily="34" charset="0"/>
              </a:rPr>
              <a:t>How to Build Community Resilience</a:t>
            </a:r>
          </a:p>
        </p:txBody>
      </p:sp>
      <p:sp>
        <p:nvSpPr>
          <p:cNvPr id="73731" name="Rectangle 3"/>
          <p:cNvSpPr>
            <a:spLocks noGrp="1" noChangeArrowheads="1"/>
          </p:cNvSpPr>
          <p:nvPr>
            <p:ph type="body" idx="1"/>
          </p:nvPr>
        </p:nvSpPr>
        <p:spPr/>
        <p:txBody>
          <a:bodyPr/>
          <a:lstStyle/>
          <a:p>
            <a:r>
              <a:rPr lang="en-US" sz="1800">
                <a:latin typeface="Trebuchet MS" pitchFamily="34" charset="0"/>
              </a:rPr>
              <a:t>Build community cohesion. Communities that work together and work towards common goals have a greater sense of optimism and morale.</a:t>
            </a:r>
          </a:p>
          <a:p>
            <a:r>
              <a:rPr lang="en-US" sz="1800">
                <a:latin typeface="Trebuchet MS" pitchFamily="34" charset="0"/>
              </a:rPr>
              <a:t>Build stronger families. Community education programs can be helpful in improving skills in areas such as parenting, communication, relationships, money management, stress management and coping skills.</a:t>
            </a:r>
          </a:p>
          <a:p>
            <a:r>
              <a:rPr lang="en-US" sz="1800">
                <a:latin typeface="Trebuchet MS" pitchFamily="34" charset="0"/>
              </a:rPr>
              <a:t>Develop cultural competency. Communities that value their cultural diversity can work more strongly together when times are hard. Education and training in cultural competency for key community members help to ensure that the right support is available to everyone when they need it.</a:t>
            </a:r>
          </a:p>
          <a:p>
            <a:r>
              <a:rPr lang="en-US" sz="1800">
                <a:latin typeface="Trebuchet MS" pitchFamily="34" charset="0"/>
              </a:rPr>
              <a:t>Build safe and healthy environments including lowering the threat of violence. Communities that are safe and secure are more likely to manage difficult circumstances positively.</a:t>
            </a:r>
          </a:p>
          <a:p>
            <a:r>
              <a:rPr lang="en-US" sz="1800">
                <a:latin typeface="Trebuchet MS" pitchFamily="34" charset="0"/>
              </a:rPr>
              <a:t>Encourage healthy lifestyles. Promote regular exercise in the community by providing education and awareness programs and access to bike or walking paths, parks, and other sport/community facilities.</a:t>
            </a:r>
          </a:p>
        </p:txBody>
      </p:sp>
      <p:sp>
        <p:nvSpPr>
          <p:cNvPr id="73732" name="Text Box 4"/>
          <p:cNvSpPr txBox="1">
            <a:spLocks noChangeArrowheads="1"/>
          </p:cNvSpPr>
          <p:nvPr/>
        </p:nvSpPr>
        <p:spPr bwMode="auto">
          <a:xfrm>
            <a:off x="838200" y="6081713"/>
            <a:ext cx="7308850" cy="639762"/>
          </a:xfrm>
          <a:prstGeom prst="rect">
            <a:avLst/>
          </a:prstGeom>
          <a:noFill/>
          <a:ln w="9525">
            <a:noFill/>
            <a:miter lim="800000"/>
            <a:headEnd/>
            <a:tailEnd/>
          </a:ln>
          <a:effectLst/>
        </p:spPr>
        <p:txBody>
          <a:bodyPr>
            <a:spAutoFit/>
          </a:bodyPr>
          <a:lstStyle/>
          <a:p>
            <a:pPr marL="342900" indent="-342900"/>
            <a:r>
              <a:rPr lang="en-US" sz="1200">
                <a:latin typeface="Arial" charset="0"/>
              </a:rPr>
              <a:t>Living Is For Everyone.</a:t>
            </a:r>
            <a:r>
              <a:rPr lang="en-US" sz="1200" i="1">
                <a:latin typeface="Arial" charset="0"/>
              </a:rPr>
              <a:t> Fact sheet 6: Resilience, vulnerability, and suicide prevention.</a:t>
            </a:r>
            <a:endParaRPr lang="en-US" sz="1200">
              <a:latin typeface="Arial" charset="0"/>
            </a:endParaRPr>
          </a:p>
          <a:p>
            <a:pPr marL="342900" indent="-342900"/>
            <a:r>
              <a:rPr lang="en-US" sz="1200">
                <a:latin typeface="Arial" charset="0"/>
              </a:rPr>
              <a:t>http://www.livingisforeveryone.com.au/IgnitionSuite/uploads/docs/LIFE-Fact%20sheet%206.pdf</a:t>
            </a:r>
          </a:p>
          <a:p>
            <a:pPr marL="342900" indent="-342900"/>
            <a:endParaRPr lang="en-US" sz="1200">
              <a:latin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3800">
                <a:latin typeface="Trebuchet MS" pitchFamily="34" charset="0"/>
              </a:rPr>
              <a:t>Defining the Problem</a:t>
            </a:r>
            <a:endParaRPr lang="en-US">
              <a:latin typeface="Trebuchet MS" pitchFamily="34" charset="0"/>
            </a:endParaRPr>
          </a:p>
        </p:txBody>
      </p:sp>
      <p:sp>
        <p:nvSpPr>
          <p:cNvPr id="6147" name="Rectangle 3"/>
          <p:cNvSpPr>
            <a:spLocks noGrp="1" noChangeArrowheads="1"/>
          </p:cNvSpPr>
          <p:nvPr>
            <p:ph type="body" idx="1"/>
          </p:nvPr>
        </p:nvSpPr>
        <p:spPr>
          <a:xfrm>
            <a:off x="457200" y="1600200"/>
            <a:ext cx="8229600" cy="3200400"/>
          </a:xfrm>
        </p:spPr>
        <p:txBody>
          <a:bodyPr/>
          <a:lstStyle/>
          <a:p>
            <a:r>
              <a:rPr lang="en-US" sz="2400">
                <a:latin typeface="Trebuchet MS" pitchFamily="34" charset="0"/>
              </a:rPr>
              <a:t>Attempted suicide is a potentially self-injurious act committed with at least some intent to die as a result of the act.</a:t>
            </a:r>
            <a:r>
              <a:rPr lang="en-US" sz="1100"/>
              <a:t>1 </a:t>
            </a:r>
          </a:p>
          <a:p>
            <a:r>
              <a:rPr lang="en-US" sz="2400">
                <a:latin typeface="Trebuchet MS" pitchFamily="34" charset="0"/>
              </a:rPr>
              <a:t>Suicide is an attempt to solve a problem of intense emotional pain with impaired problem-solving skills.</a:t>
            </a:r>
            <a:r>
              <a:rPr lang="en-US" sz="1100"/>
              <a:t>2</a:t>
            </a:r>
            <a:r>
              <a:rPr lang="en-US" sz="2400">
                <a:latin typeface="Trebuchet MS" pitchFamily="34" charset="0"/>
              </a:rPr>
              <a:t> </a:t>
            </a:r>
          </a:p>
          <a:p>
            <a:r>
              <a:rPr lang="en-US" sz="2400">
                <a:latin typeface="Trebuchet MS" pitchFamily="34" charset="0"/>
              </a:rPr>
              <a:t>Individuals of all races, creeds, incomes, and educational levels die by suicide. There is no typical suicide victim.</a:t>
            </a:r>
            <a:r>
              <a:rPr lang="en-US" sz="1200"/>
              <a:t>3</a:t>
            </a:r>
          </a:p>
        </p:txBody>
      </p:sp>
      <p:sp>
        <p:nvSpPr>
          <p:cNvPr id="6149" name="Text Box 5"/>
          <p:cNvSpPr txBox="1">
            <a:spLocks noChangeArrowheads="1"/>
          </p:cNvSpPr>
          <p:nvPr/>
        </p:nvSpPr>
        <p:spPr bwMode="auto">
          <a:xfrm>
            <a:off x="990600" y="5791200"/>
            <a:ext cx="7391400" cy="701675"/>
          </a:xfrm>
          <a:prstGeom prst="rect">
            <a:avLst/>
          </a:prstGeom>
          <a:noFill/>
          <a:ln w="9525">
            <a:noFill/>
            <a:miter lim="800000"/>
            <a:headEnd/>
            <a:tailEnd/>
          </a:ln>
          <a:effectLst/>
        </p:spPr>
        <p:txBody>
          <a:bodyPr>
            <a:spAutoFit/>
          </a:bodyPr>
          <a:lstStyle/>
          <a:p>
            <a:endParaRPr lang="en-US" sz="4000"/>
          </a:p>
        </p:txBody>
      </p:sp>
      <p:sp>
        <p:nvSpPr>
          <p:cNvPr id="6150" name="Text Box 6"/>
          <p:cNvSpPr txBox="1">
            <a:spLocks noChangeArrowheads="1"/>
          </p:cNvSpPr>
          <p:nvPr/>
        </p:nvSpPr>
        <p:spPr bwMode="auto">
          <a:xfrm>
            <a:off x="838200" y="5427663"/>
            <a:ext cx="7893050" cy="1735137"/>
          </a:xfrm>
          <a:prstGeom prst="rect">
            <a:avLst/>
          </a:prstGeom>
          <a:noFill/>
          <a:ln w="9525">
            <a:noFill/>
            <a:miter lim="800000"/>
            <a:headEnd/>
            <a:tailEnd/>
          </a:ln>
          <a:effectLst/>
        </p:spPr>
        <p:txBody>
          <a:bodyPr wrap="none">
            <a:spAutoFit/>
          </a:bodyPr>
          <a:lstStyle/>
          <a:p>
            <a:pPr marL="342900" indent="-342900"/>
            <a:r>
              <a:rPr lang="en-US" sz="1200">
                <a:latin typeface="Arial" charset="0"/>
              </a:rPr>
              <a:t>1. Kalafat, J. &amp; Underwood, M. </a:t>
            </a:r>
            <a:r>
              <a:rPr lang="en-US" sz="1200" i="1">
                <a:latin typeface="Arial" charset="0"/>
              </a:rPr>
              <a:t>Making Educators Partners in Suicide Prevention. </a:t>
            </a:r>
            <a:r>
              <a:rPr lang="en-US" sz="1200">
                <a:latin typeface="Arial" charset="0"/>
              </a:rPr>
              <a:t>Lifelines: A School-Based Youth</a:t>
            </a:r>
          </a:p>
          <a:p>
            <a:pPr marL="342900" indent="-342900"/>
            <a:r>
              <a:rPr lang="en-US" sz="1200">
                <a:latin typeface="Arial" charset="0"/>
              </a:rPr>
              <a:t>Suicide Prevention Initiative. Society for the Prevention of Teen Suicide. </a:t>
            </a:r>
            <a:r>
              <a:rPr lang="en-US" sz="1200">
                <a:latin typeface="Arial" charset="0"/>
                <a:hlinkClick r:id="rId3"/>
              </a:rPr>
              <a:t>http://spts.pldm.com/</a:t>
            </a:r>
            <a:endParaRPr lang="en-US" sz="1200">
              <a:latin typeface="Arial" charset="0"/>
            </a:endParaRPr>
          </a:p>
          <a:p>
            <a:pPr marL="342900" indent="-342900"/>
            <a:r>
              <a:rPr lang="en-US" sz="1200">
                <a:latin typeface="Arial" charset="0"/>
              </a:rPr>
              <a:t>2. Kalafat, J. &amp; Underwood, M. </a:t>
            </a:r>
            <a:r>
              <a:rPr lang="en-US" sz="1200" i="1">
                <a:latin typeface="Arial" charset="0"/>
              </a:rPr>
              <a:t>Making Educators Partners in Suicide Prevention. </a:t>
            </a:r>
            <a:r>
              <a:rPr lang="en-US" sz="1200">
                <a:latin typeface="Arial" charset="0"/>
              </a:rPr>
              <a:t>Lifelines: A School-Based Youth </a:t>
            </a:r>
          </a:p>
          <a:p>
            <a:pPr marL="342900" indent="-342900"/>
            <a:r>
              <a:rPr lang="en-US" sz="1200">
                <a:latin typeface="Arial" charset="0"/>
              </a:rPr>
              <a:t>Suicide Prevention Initiative. Society for the Prevention of Teen Suicide. </a:t>
            </a:r>
            <a:r>
              <a:rPr lang="en-US" sz="1200">
                <a:latin typeface="Arial" charset="0"/>
                <a:hlinkClick r:id="rId3"/>
              </a:rPr>
              <a:t>http://spts.pldm.com/</a:t>
            </a:r>
            <a:endParaRPr lang="en-US" sz="1200">
              <a:latin typeface="Arial" charset="0"/>
            </a:endParaRPr>
          </a:p>
          <a:p>
            <a:pPr marL="342900" indent="-342900"/>
            <a:r>
              <a:rPr lang="en-US" sz="1200">
                <a:latin typeface="Arial" charset="0"/>
              </a:rPr>
              <a:t>3. Clayton, J. </a:t>
            </a:r>
            <a:r>
              <a:rPr lang="en-US" sz="1200" i="1">
                <a:latin typeface="Arial" charset="0"/>
              </a:rPr>
              <a:t>Suicide Prevention: Saving Lives One Community at a Time.</a:t>
            </a:r>
            <a:r>
              <a:rPr lang="en-US" sz="1200">
                <a:latin typeface="Arial" charset="0"/>
              </a:rPr>
              <a:t> American Foundation for Suicide </a:t>
            </a:r>
          </a:p>
          <a:p>
            <a:pPr marL="342900" indent="-342900"/>
            <a:r>
              <a:rPr lang="en-US" sz="1200">
                <a:latin typeface="Arial" charset="0"/>
              </a:rPr>
              <a:t>Prevention. http://www.afsp.org/files/Misc_//standardizedpresentation.ppt</a:t>
            </a: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2667000"/>
            <a:ext cx="8229600" cy="1143000"/>
          </a:xfrm>
          <a:noFill/>
          <a:ln/>
        </p:spPr>
        <p:txBody>
          <a:bodyPr/>
          <a:lstStyle/>
          <a:p>
            <a:r>
              <a:rPr lang="en-US" sz="5200" dirty="0">
                <a:latin typeface="Trebuchet MS" pitchFamily="34" charset="0"/>
              </a:rPr>
              <a:t/>
            </a:r>
            <a:br>
              <a:rPr lang="en-US" sz="5200" dirty="0">
                <a:latin typeface="Trebuchet MS" pitchFamily="34" charset="0"/>
              </a:rPr>
            </a:br>
            <a:r>
              <a:rPr lang="en-US" sz="5200" dirty="0">
                <a:latin typeface="Trebuchet MS" pitchFamily="34" charset="0"/>
              </a:rPr>
              <a:t>Cultural Competency</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z="3800">
                <a:latin typeface="Trebuchet MS" pitchFamily="34" charset="0"/>
              </a:rPr>
              <a:t>Cultural Competence</a:t>
            </a:r>
          </a:p>
        </p:txBody>
      </p:sp>
      <p:sp>
        <p:nvSpPr>
          <p:cNvPr id="76803" name="Rectangle 3"/>
          <p:cNvSpPr>
            <a:spLocks noGrp="1" noChangeArrowheads="1"/>
          </p:cNvSpPr>
          <p:nvPr>
            <p:ph type="body" idx="1"/>
          </p:nvPr>
        </p:nvSpPr>
        <p:spPr/>
        <p:txBody>
          <a:bodyPr/>
          <a:lstStyle/>
          <a:p>
            <a:r>
              <a:rPr lang="en-US" sz="2400">
                <a:latin typeface="Trebuchet MS" pitchFamily="34" charset="0"/>
              </a:rPr>
              <a:t>Cultural competence is the process of communicating with people from diverse geographic, ethnic, racial, and cultural, economic, and social backgrounds.</a:t>
            </a:r>
          </a:p>
          <a:p>
            <a:r>
              <a:rPr lang="en-US" sz="2400">
                <a:latin typeface="Trebuchet MS" pitchFamily="34" charset="0"/>
              </a:rPr>
              <a:t>Becoming culturally competent requires knowledge and skill development at policymaking, administration, and practice.</a:t>
            </a:r>
          </a:p>
        </p:txBody>
      </p:sp>
      <p:sp>
        <p:nvSpPr>
          <p:cNvPr id="76804" name="Text Box 4"/>
          <p:cNvSpPr txBox="1">
            <a:spLocks noChangeArrowheads="1"/>
          </p:cNvSpPr>
          <p:nvPr/>
        </p:nvSpPr>
        <p:spPr bwMode="auto">
          <a:xfrm>
            <a:off x="838200" y="6081713"/>
            <a:ext cx="7308850" cy="457200"/>
          </a:xfrm>
          <a:prstGeom prst="rect">
            <a:avLst/>
          </a:prstGeom>
          <a:noFill/>
          <a:ln w="9525">
            <a:noFill/>
            <a:miter lim="800000"/>
            <a:headEnd/>
            <a:tailEnd/>
          </a:ln>
          <a:effectLst/>
        </p:spPr>
        <p:txBody>
          <a:bodyPr>
            <a:spAutoFit/>
          </a:bodyPr>
          <a:lstStyle/>
          <a:p>
            <a:pPr marL="342900" indent="-342900"/>
            <a:r>
              <a:rPr lang="en-US" sz="1200">
                <a:latin typeface="Arial" charset="0"/>
              </a:rPr>
              <a:t>Safe and Drug Free Schools, Nebraska Department of Education. </a:t>
            </a:r>
            <a:r>
              <a:rPr lang="en-US" sz="1200" i="1">
                <a:latin typeface="Arial" charset="0"/>
              </a:rPr>
              <a:t>Cultural Competency.</a:t>
            </a:r>
            <a:endParaRPr lang="en-US" sz="1200">
              <a:latin typeface="Arial" charset="0"/>
            </a:endParaRPr>
          </a:p>
          <a:p>
            <a:pPr marL="342900" indent="-342900"/>
            <a:r>
              <a:rPr lang="en-US" sz="1200">
                <a:latin typeface="Arial" charset="0"/>
              </a:rPr>
              <a:t>http://www.nde.state.ne.us/federalprograms/SDFS/promisingprevpractices/CulturalComp.html</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sz="3800">
                <a:latin typeface="Trebuchet MS" pitchFamily="34" charset="0"/>
              </a:rPr>
              <a:t>Steps to Take</a:t>
            </a:r>
          </a:p>
        </p:txBody>
      </p:sp>
      <p:sp>
        <p:nvSpPr>
          <p:cNvPr id="78851" name="Rectangle 3"/>
          <p:cNvSpPr>
            <a:spLocks noGrp="1" noChangeArrowheads="1"/>
          </p:cNvSpPr>
          <p:nvPr>
            <p:ph type="body" idx="1"/>
          </p:nvPr>
        </p:nvSpPr>
        <p:spPr/>
        <p:txBody>
          <a:bodyPr/>
          <a:lstStyle/>
          <a:p>
            <a:pPr marL="609600" indent="-609600">
              <a:buFontTx/>
              <a:buAutoNum type="arabicPeriod"/>
            </a:pPr>
            <a:r>
              <a:rPr lang="en-US" sz="2400">
                <a:latin typeface="Trebuchet MS" pitchFamily="34" charset="0"/>
              </a:rPr>
              <a:t>Become more aware of the various cultures that exist within your community.</a:t>
            </a:r>
          </a:p>
          <a:p>
            <a:pPr marL="609600" indent="-609600">
              <a:buFontTx/>
              <a:buAutoNum type="arabicPeriod"/>
            </a:pPr>
            <a:r>
              <a:rPr lang="en-US" sz="2400">
                <a:latin typeface="Trebuchet MS" pitchFamily="34" charset="0"/>
              </a:rPr>
              <a:t>Assess personal cultural values while acknowledging each of our own perceptions of the world; and</a:t>
            </a:r>
          </a:p>
          <a:p>
            <a:pPr marL="609600" indent="-609600">
              <a:buFontTx/>
              <a:buAutoNum type="arabicPeriod"/>
            </a:pPr>
            <a:r>
              <a:rPr lang="en-US" sz="2400">
                <a:latin typeface="Trebuchet MS" pitchFamily="34" charset="0"/>
              </a:rPr>
              <a:t>Work to understand the dynamics that may occur when members of different cultures interact.</a:t>
            </a:r>
          </a:p>
        </p:txBody>
      </p:sp>
      <p:sp>
        <p:nvSpPr>
          <p:cNvPr id="78852" name="Text Box 4"/>
          <p:cNvSpPr txBox="1">
            <a:spLocks noChangeArrowheads="1"/>
          </p:cNvSpPr>
          <p:nvPr/>
        </p:nvSpPr>
        <p:spPr bwMode="auto">
          <a:xfrm>
            <a:off x="838200" y="6081713"/>
            <a:ext cx="7308850" cy="457200"/>
          </a:xfrm>
          <a:prstGeom prst="rect">
            <a:avLst/>
          </a:prstGeom>
          <a:noFill/>
          <a:ln w="9525">
            <a:noFill/>
            <a:miter lim="800000"/>
            <a:headEnd/>
            <a:tailEnd/>
          </a:ln>
          <a:effectLst/>
        </p:spPr>
        <p:txBody>
          <a:bodyPr>
            <a:spAutoFit/>
          </a:bodyPr>
          <a:lstStyle/>
          <a:p>
            <a:pPr marL="342900" indent="-342900"/>
            <a:r>
              <a:rPr lang="en-US" sz="1200">
                <a:latin typeface="Arial" charset="0"/>
              </a:rPr>
              <a:t>Safe and Drug Free Schools, Nebraska Department of Education. </a:t>
            </a:r>
            <a:r>
              <a:rPr lang="en-US" sz="1200" i="1">
                <a:latin typeface="Arial" charset="0"/>
              </a:rPr>
              <a:t>Cultural Competency.</a:t>
            </a:r>
            <a:endParaRPr lang="en-US" sz="1200">
              <a:latin typeface="Arial" charset="0"/>
            </a:endParaRPr>
          </a:p>
          <a:p>
            <a:pPr marL="342900" indent="-342900"/>
            <a:r>
              <a:rPr lang="en-US" sz="1200">
                <a:latin typeface="Arial" charset="0"/>
              </a:rPr>
              <a:t>http://www.nde.state.ne.us/federalprograms/SDFS/promisingprevpractices/CulturalComp.html</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sz="3800">
                <a:latin typeface="Trebuchet MS" pitchFamily="34" charset="0"/>
              </a:rPr>
              <a:t>Culturally Appropriate Strategies</a:t>
            </a:r>
          </a:p>
        </p:txBody>
      </p:sp>
      <p:sp>
        <p:nvSpPr>
          <p:cNvPr id="79875" name="Rectangle 3"/>
          <p:cNvSpPr>
            <a:spLocks noGrp="1" noChangeArrowheads="1"/>
          </p:cNvSpPr>
          <p:nvPr>
            <p:ph type="body" idx="1"/>
          </p:nvPr>
        </p:nvSpPr>
        <p:spPr/>
        <p:txBody>
          <a:bodyPr/>
          <a:lstStyle/>
          <a:p>
            <a:pPr marL="609600" indent="-609600">
              <a:buFontTx/>
              <a:buAutoNum type="arabicPeriod"/>
            </a:pPr>
            <a:r>
              <a:rPr lang="en-US" sz="2000">
                <a:latin typeface="Trebuchet MS" pitchFamily="34" charset="0"/>
              </a:rPr>
              <a:t>Prevention strategies are culturally competent when they demonstrate sensitivity to cultural differences and similarities, while demonstrating effectiveness in using cultural symbols to communicate a message.</a:t>
            </a:r>
          </a:p>
          <a:p>
            <a:pPr marL="609600" indent="-609600">
              <a:buFontTx/>
              <a:buAutoNum type="arabicPeriod"/>
            </a:pPr>
            <a:r>
              <a:rPr lang="en-US" sz="2000">
                <a:latin typeface="Trebuchet MS" pitchFamily="34" charset="0"/>
              </a:rPr>
              <a:t>Seek input from your target population before developing and implementing prevention strategies.</a:t>
            </a:r>
          </a:p>
          <a:p>
            <a:pPr marL="609600" indent="-609600">
              <a:buFontTx/>
              <a:buAutoNum type="arabicPeriod"/>
            </a:pPr>
            <a:r>
              <a:rPr lang="en-US" sz="2000">
                <a:latin typeface="Trebuchet MS" pitchFamily="34" charset="0"/>
              </a:rPr>
              <a:t>Develop written guidelines that help guide the cultural competence of program staff.</a:t>
            </a:r>
          </a:p>
          <a:p>
            <a:pPr marL="609600" indent="-609600">
              <a:buFontTx/>
              <a:buAutoNum type="arabicPeriod"/>
            </a:pPr>
            <a:r>
              <a:rPr lang="en-US" sz="2000">
                <a:latin typeface="Trebuchet MS" pitchFamily="34" charset="0"/>
              </a:rPr>
              <a:t>Continuously review all strategies, policies, procedures, and practices to ensure they are culturally competent.</a:t>
            </a:r>
          </a:p>
        </p:txBody>
      </p:sp>
      <p:sp>
        <p:nvSpPr>
          <p:cNvPr id="79876" name="Text Box 4"/>
          <p:cNvSpPr txBox="1">
            <a:spLocks noChangeArrowheads="1"/>
          </p:cNvSpPr>
          <p:nvPr/>
        </p:nvSpPr>
        <p:spPr bwMode="auto">
          <a:xfrm>
            <a:off x="838200" y="6081713"/>
            <a:ext cx="7308850" cy="457200"/>
          </a:xfrm>
          <a:prstGeom prst="rect">
            <a:avLst/>
          </a:prstGeom>
          <a:noFill/>
          <a:ln w="9525">
            <a:noFill/>
            <a:miter lim="800000"/>
            <a:headEnd/>
            <a:tailEnd/>
          </a:ln>
          <a:effectLst/>
        </p:spPr>
        <p:txBody>
          <a:bodyPr>
            <a:spAutoFit/>
          </a:bodyPr>
          <a:lstStyle/>
          <a:p>
            <a:pPr marL="342900" indent="-342900"/>
            <a:r>
              <a:rPr lang="en-US" sz="1200">
                <a:latin typeface="Arial" charset="0"/>
              </a:rPr>
              <a:t>Safe and Drug Free Schools, Nebraska Department of Education. </a:t>
            </a:r>
            <a:r>
              <a:rPr lang="en-US" sz="1200" i="1">
                <a:latin typeface="Arial" charset="0"/>
              </a:rPr>
              <a:t>Cultural Competency.</a:t>
            </a:r>
            <a:endParaRPr lang="en-US" sz="1200">
              <a:latin typeface="Arial" charset="0"/>
            </a:endParaRPr>
          </a:p>
          <a:p>
            <a:pPr marL="342900" indent="-342900"/>
            <a:r>
              <a:rPr lang="en-US" sz="1200">
                <a:latin typeface="Arial" charset="0"/>
              </a:rPr>
              <a:t>http://www.nde.state.ne.us/federalprograms/SDFS/promisingprevpractices/CulturalComp.html</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sz="3800">
                <a:latin typeface="Trebuchet MS" pitchFamily="34" charset="0"/>
              </a:rPr>
              <a:t>The Importance of Faith/Spirituality</a:t>
            </a:r>
          </a:p>
        </p:txBody>
      </p:sp>
      <p:sp>
        <p:nvSpPr>
          <p:cNvPr id="100355" name="Rectangle 3"/>
          <p:cNvSpPr>
            <a:spLocks noGrp="1" noChangeArrowheads="1"/>
          </p:cNvSpPr>
          <p:nvPr>
            <p:ph type="body" idx="1"/>
          </p:nvPr>
        </p:nvSpPr>
        <p:spPr/>
        <p:txBody>
          <a:bodyPr/>
          <a:lstStyle/>
          <a:p>
            <a:r>
              <a:rPr lang="en-US" sz="2000">
                <a:latin typeface="Trebuchet MS" pitchFamily="34" charset="0"/>
              </a:rPr>
              <a:t>Reason for living; Suicide is not an option:</a:t>
            </a:r>
          </a:p>
          <a:p>
            <a:pPr lvl="1"/>
            <a:r>
              <a:rPr lang="en-US" sz="1800">
                <a:latin typeface="Trebuchet MS" pitchFamily="34" charset="0"/>
              </a:rPr>
              <a:t>While examining the relationship between spirituality, social desirability, and reasons for living, Ellis and Smith found a positive correlation between religious well-being and the total reason for living.</a:t>
            </a:r>
            <a:r>
              <a:rPr lang="en-US" sz="1200"/>
              <a:t>1</a:t>
            </a:r>
          </a:p>
          <a:p>
            <a:r>
              <a:rPr lang="en-US" sz="2000">
                <a:latin typeface="Trebuchet MS" pitchFamily="34" charset="0"/>
              </a:rPr>
              <a:t>Suicide unacceptable:</a:t>
            </a:r>
          </a:p>
          <a:p>
            <a:pPr lvl="1"/>
            <a:r>
              <a:rPr lang="en-US" sz="1800">
                <a:latin typeface="Trebuchet MS" pitchFamily="34" charset="0"/>
              </a:rPr>
              <a:t>Ellis and Smith also found a strong relationship between the adaptive cognitive beliefs which people report as reasons for not considering suicide and their existential beliefs. </a:t>
            </a:r>
            <a:r>
              <a:rPr lang="en-US" sz="1200"/>
              <a:t>1</a:t>
            </a:r>
            <a:r>
              <a:rPr lang="en-US" sz="1800">
                <a:latin typeface="Trebuchet MS" pitchFamily="34" charset="0"/>
              </a:rPr>
              <a:t>While examining public opinions, Singh et al. found that survey respondents with attributes of higher education, lower religiosity, and high commitment to freedom of expression were more likely to consider suicide as acceptable. </a:t>
            </a:r>
            <a:r>
              <a:rPr lang="en-US" sz="1200"/>
              <a:t>2</a:t>
            </a:r>
            <a:endParaRPr lang="en-US" sz="1800">
              <a:latin typeface="Trebuchet MS" pitchFamily="34" charset="0"/>
            </a:endParaRPr>
          </a:p>
          <a:p>
            <a:pPr lvl="1"/>
            <a:endParaRPr lang="en-US" sz="1200"/>
          </a:p>
        </p:txBody>
      </p:sp>
      <p:sp>
        <p:nvSpPr>
          <p:cNvPr id="100356" name="Text Box 4"/>
          <p:cNvSpPr txBox="1">
            <a:spLocks noChangeArrowheads="1"/>
          </p:cNvSpPr>
          <p:nvPr/>
        </p:nvSpPr>
        <p:spPr bwMode="auto">
          <a:xfrm>
            <a:off x="762000" y="5410200"/>
            <a:ext cx="8031163" cy="1917700"/>
          </a:xfrm>
          <a:prstGeom prst="rect">
            <a:avLst/>
          </a:prstGeom>
          <a:noFill/>
          <a:ln w="9525">
            <a:noFill/>
            <a:miter lim="800000"/>
            <a:headEnd/>
            <a:tailEnd/>
          </a:ln>
          <a:effectLst/>
        </p:spPr>
        <p:txBody>
          <a:bodyPr wrap="none">
            <a:spAutoFit/>
          </a:bodyPr>
          <a:lstStyle/>
          <a:p>
            <a:pPr marL="342900" indent="-342900">
              <a:buFontTx/>
              <a:buAutoNum type="arabicPeriod"/>
            </a:pPr>
            <a:r>
              <a:rPr lang="en-US" sz="1200">
                <a:latin typeface="Arial" charset="0"/>
              </a:rPr>
              <a:t>Ellis JB &amp; Smith PC. Spiritual well-being, social desirability and reasons for living: is there a connection? </a:t>
            </a:r>
            <a:r>
              <a:rPr lang="en-US" sz="1200" i="1">
                <a:latin typeface="Arial" charset="0"/>
              </a:rPr>
              <a:t>Int J </a:t>
            </a:r>
          </a:p>
          <a:p>
            <a:pPr marL="342900" indent="-342900"/>
            <a:r>
              <a:rPr lang="en-US" sz="1200" i="1">
                <a:latin typeface="Arial" charset="0"/>
              </a:rPr>
              <a:t>Social Psychiatry. </a:t>
            </a:r>
            <a:r>
              <a:rPr lang="en-US" sz="1200">
                <a:latin typeface="Arial" charset="0"/>
              </a:rPr>
              <a:t>1991 Spring; 37(1): 57-63.</a:t>
            </a:r>
          </a:p>
          <a:p>
            <a:pPr marL="342900" indent="-342900"/>
            <a:r>
              <a:rPr lang="en-US" sz="1200">
                <a:latin typeface="Arial" charset="0"/>
              </a:rPr>
              <a:t>2.	 Singh BK, Williams JS, Ryther BJ. Public approval of suicide; a situational analysis. </a:t>
            </a:r>
            <a:r>
              <a:rPr lang="en-US" sz="1200" i="1">
                <a:latin typeface="Arial" charset="0"/>
              </a:rPr>
              <a:t>Suicide &amp; Life Threatening </a:t>
            </a:r>
          </a:p>
          <a:p>
            <a:pPr marL="342900" indent="-342900"/>
            <a:r>
              <a:rPr lang="en-US" sz="1200" i="1">
                <a:latin typeface="Arial" charset="0"/>
              </a:rPr>
              <a:t>Behavior.</a:t>
            </a:r>
            <a:r>
              <a:rPr lang="en-US" sz="1200">
                <a:latin typeface="Arial" charset="0"/>
              </a:rPr>
              <a:t> 1986 Winter; 16(4): 409 – 418.</a:t>
            </a:r>
          </a:p>
          <a:p>
            <a:pPr marL="342900" indent="-342900"/>
            <a:endParaRPr lang="en-US" sz="1200">
              <a:latin typeface="Arial" charset="0"/>
            </a:endParaRPr>
          </a:p>
          <a:p>
            <a:pPr marL="342900" indent="-342900"/>
            <a:r>
              <a:rPr lang="en-US" sz="1200">
                <a:latin typeface="Arial" charset="0"/>
              </a:rPr>
              <a:t>Litts, D. </a:t>
            </a:r>
            <a:r>
              <a:rPr lang="en-US" sz="1200" i="1">
                <a:latin typeface="Arial" charset="0"/>
              </a:rPr>
              <a:t>Engaging Faith-Based Communities in the Battle Against Suicide. </a:t>
            </a:r>
            <a:r>
              <a:rPr lang="en-US" sz="1200">
                <a:latin typeface="Arial" charset="0"/>
              </a:rPr>
              <a:t> Suicide Prevention Resource Center.</a:t>
            </a:r>
          </a:p>
          <a:p>
            <a:pPr marL="342900" indent="-342900"/>
            <a:r>
              <a:rPr lang="en-US" sz="1200">
                <a:latin typeface="Arial" charset="0"/>
              </a:rPr>
              <a:t>http://www.helppromotehope.com/events/2008_Symposium/Litts.pdf</a:t>
            </a: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sz="3800">
                <a:latin typeface="Trebuchet MS" pitchFamily="34" charset="0"/>
              </a:rPr>
              <a:t>The Importance of Faith/Spirituality</a:t>
            </a:r>
          </a:p>
        </p:txBody>
      </p:sp>
      <p:sp>
        <p:nvSpPr>
          <p:cNvPr id="101379" name="Rectangle 3"/>
          <p:cNvSpPr>
            <a:spLocks noGrp="1" noChangeArrowheads="1"/>
          </p:cNvSpPr>
          <p:nvPr>
            <p:ph type="body" idx="1"/>
          </p:nvPr>
        </p:nvSpPr>
        <p:spPr/>
        <p:txBody>
          <a:bodyPr/>
          <a:lstStyle/>
          <a:p>
            <a:r>
              <a:rPr lang="en-US" sz="1800">
                <a:latin typeface="Trebuchet MS" pitchFamily="34" charset="0"/>
              </a:rPr>
              <a:t>Suicidal ideation:</a:t>
            </a:r>
          </a:p>
          <a:p>
            <a:pPr lvl="1"/>
            <a:r>
              <a:rPr lang="en-US" sz="1800">
                <a:latin typeface="Trebuchet MS" pitchFamily="34" charset="0"/>
              </a:rPr>
              <a:t>In his study on the relationship between religion and suicidal ideation in a cohort of Latin-American immigrants, Hovey found that self-perception of religiosity, influence of religion, and church attendance were significantly negatively associated with suicidal ideation. A multiple regression analysis showed that the influence of religion was a significant predictor of suicidal ideation. </a:t>
            </a:r>
            <a:r>
              <a:rPr lang="en-US" sz="1200"/>
              <a:t>1</a:t>
            </a:r>
          </a:p>
          <a:p>
            <a:r>
              <a:rPr lang="en-US" sz="1800">
                <a:latin typeface="Trebuchet MS" pitchFamily="34" charset="0"/>
              </a:rPr>
              <a:t>Suicide attempts:</a:t>
            </a:r>
          </a:p>
          <a:p>
            <a:pPr lvl="1"/>
            <a:r>
              <a:rPr lang="en-US" sz="1800">
                <a:latin typeface="Trebuchet MS" pitchFamily="34" charset="0"/>
              </a:rPr>
              <a:t>Kaslow et al. in their study examining the personal factors associated with suicidal behavior among African American women and men, found that, compared with non-attempters, attempters reported more psychological distress, aggression, substance use, maladaptive coping strategies, less religiosity/spirituality, and lower levels of ethnic identity. </a:t>
            </a:r>
            <a:r>
              <a:rPr lang="en-US" sz="1200"/>
              <a:t>2</a:t>
            </a:r>
            <a:endParaRPr lang="en-US" sz="1800">
              <a:latin typeface="Trebuchet MS" pitchFamily="34" charset="0"/>
            </a:endParaRPr>
          </a:p>
          <a:p>
            <a:pPr lvl="1"/>
            <a:endParaRPr lang="en-US" sz="1800"/>
          </a:p>
        </p:txBody>
      </p:sp>
      <p:sp>
        <p:nvSpPr>
          <p:cNvPr id="101380" name="Text Box 4"/>
          <p:cNvSpPr txBox="1">
            <a:spLocks noChangeArrowheads="1"/>
          </p:cNvSpPr>
          <p:nvPr/>
        </p:nvSpPr>
        <p:spPr bwMode="auto">
          <a:xfrm>
            <a:off x="762000" y="5656263"/>
            <a:ext cx="7737475" cy="1735137"/>
          </a:xfrm>
          <a:prstGeom prst="rect">
            <a:avLst/>
          </a:prstGeom>
          <a:noFill/>
          <a:ln w="9525">
            <a:noFill/>
            <a:miter lim="800000"/>
            <a:headEnd/>
            <a:tailEnd/>
          </a:ln>
          <a:effectLst/>
        </p:spPr>
        <p:txBody>
          <a:bodyPr wrap="none">
            <a:spAutoFit/>
          </a:bodyPr>
          <a:lstStyle/>
          <a:p>
            <a:pPr marL="342900" indent="-342900">
              <a:buFontTx/>
              <a:buAutoNum type="arabicPeriod"/>
            </a:pPr>
            <a:r>
              <a:rPr lang="en-US" sz="1200">
                <a:latin typeface="Arial" charset="0"/>
              </a:rPr>
              <a:t>Hovey JD. Religion and suicidal ideation in a sample of Latin American immigrants. </a:t>
            </a:r>
            <a:r>
              <a:rPr lang="en-US" sz="1200" i="1">
                <a:latin typeface="Arial" charset="0"/>
              </a:rPr>
              <a:t>Psychol Rep.</a:t>
            </a:r>
            <a:r>
              <a:rPr lang="en-US" sz="1200">
                <a:latin typeface="Arial" charset="0"/>
              </a:rPr>
              <a:t> 1999</a:t>
            </a:r>
          </a:p>
          <a:p>
            <a:pPr marL="342900" indent="-342900"/>
            <a:r>
              <a:rPr lang="en-US" sz="1200">
                <a:latin typeface="Arial" charset="0"/>
              </a:rPr>
              <a:t>Aug; 85(1): 171-177.</a:t>
            </a:r>
          </a:p>
          <a:p>
            <a:pPr marL="342900" indent="-342900"/>
            <a:r>
              <a:rPr lang="en-US" sz="1200">
                <a:latin typeface="Arial" charset="0"/>
              </a:rPr>
              <a:t>2. Kaslow NJ, Price AW, Wyckoff S. Person factors associated with suicidal behavior among African American</a:t>
            </a:r>
          </a:p>
          <a:p>
            <a:pPr marL="342900" indent="-342900"/>
            <a:r>
              <a:rPr lang="en-US" sz="1200">
                <a:latin typeface="Arial" charset="0"/>
              </a:rPr>
              <a:t>women and men. </a:t>
            </a:r>
            <a:r>
              <a:rPr lang="en-US" sz="1200" i="1">
                <a:latin typeface="Arial" charset="0"/>
              </a:rPr>
              <a:t>Cultur Divers Ethnic Minor Psychol.</a:t>
            </a:r>
            <a:r>
              <a:rPr lang="en-US" sz="1200">
                <a:latin typeface="Arial" charset="0"/>
              </a:rPr>
              <a:t> 2004 Feb (10)1: 5-22.</a:t>
            </a:r>
          </a:p>
          <a:p>
            <a:pPr marL="342900" indent="-342900"/>
            <a:r>
              <a:rPr lang="en-US" sz="1200">
                <a:latin typeface="Arial" charset="0"/>
              </a:rPr>
              <a:t>Litts, D. </a:t>
            </a:r>
            <a:r>
              <a:rPr lang="en-US" sz="1200" i="1">
                <a:latin typeface="Arial" charset="0"/>
              </a:rPr>
              <a:t>Engaging Faith-Based Communities in the Battle Against Suicide. </a:t>
            </a:r>
            <a:r>
              <a:rPr lang="en-US" sz="1200">
                <a:latin typeface="Arial" charset="0"/>
              </a:rPr>
              <a:t> Suicide Prevention Resource Center.</a:t>
            </a:r>
          </a:p>
          <a:p>
            <a:pPr marL="342900" indent="-342900"/>
            <a:r>
              <a:rPr lang="en-US" sz="1200">
                <a:latin typeface="Arial" charset="0"/>
              </a:rPr>
              <a:t>http://www.helppromotehope.com/events/2008_Symposium/Litts.pdf</a:t>
            </a: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p:cNvSpPr>
            <a:spLocks noGrp="1" noChangeArrowheads="1"/>
          </p:cNvSpPr>
          <p:nvPr>
            <p:ph type="title"/>
          </p:nvPr>
        </p:nvSpPr>
        <p:spPr>
          <a:xfrm>
            <a:off x="457200" y="2667000"/>
            <a:ext cx="8229600" cy="1143000"/>
          </a:xfrm>
          <a:noFill/>
          <a:ln/>
        </p:spPr>
        <p:txBody>
          <a:bodyPr/>
          <a:lstStyle/>
          <a:p>
            <a:r>
              <a:rPr lang="en-US" sz="5800" dirty="0" smtClean="0">
                <a:latin typeface="Trebuchet MS" pitchFamily="34" charset="0"/>
              </a:rPr>
              <a:t>Statistics</a:t>
            </a:r>
            <a:endParaRPr lang="en-US" sz="5800" dirty="0">
              <a:latin typeface="Trebuchet MS"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z="3800">
                <a:latin typeface="Trebuchet MS" pitchFamily="34" charset="0"/>
              </a:rPr>
              <a:t>National Statistics</a:t>
            </a:r>
          </a:p>
        </p:txBody>
      </p:sp>
      <p:sp>
        <p:nvSpPr>
          <p:cNvPr id="52227" name="Rectangle 3"/>
          <p:cNvSpPr>
            <a:spLocks noGrp="1" noChangeArrowheads="1"/>
          </p:cNvSpPr>
          <p:nvPr>
            <p:ph type="body" idx="1"/>
          </p:nvPr>
        </p:nvSpPr>
        <p:spPr/>
        <p:txBody>
          <a:bodyPr/>
          <a:lstStyle/>
          <a:p>
            <a:r>
              <a:rPr lang="en-US" sz="2000">
                <a:latin typeface="Trebuchet MS" pitchFamily="34" charset="0"/>
              </a:rPr>
              <a:t>One person dies by suicide every 16.6 minutes and every year over 32,000 Americans die by suicide, approximately 90 people per day.</a:t>
            </a:r>
          </a:p>
          <a:p>
            <a:r>
              <a:rPr lang="en-US" sz="2000">
                <a:latin typeface="Trebuchet MS" pitchFamily="34" charset="0"/>
              </a:rPr>
              <a:t>Suicide is the 11</a:t>
            </a:r>
            <a:r>
              <a:rPr lang="en-US" sz="2000" baseline="30000">
                <a:latin typeface="Trebuchet MS" pitchFamily="34" charset="0"/>
              </a:rPr>
              <a:t>th</a:t>
            </a:r>
            <a:r>
              <a:rPr lang="en-US" sz="2000">
                <a:latin typeface="Trebuchet MS" pitchFamily="34" charset="0"/>
              </a:rPr>
              <a:t> leading cause of death.</a:t>
            </a:r>
          </a:p>
          <a:p>
            <a:r>
              <a:rPr lang="en-US" sz="2000">
                <a:latin typeface="Trebuchet MS" pitchFamily="34" charset="0"/>
              </a:rPr>
              <a:t>It is the third leading cause of death for individuals between the ages of 15 and 24.</a:t>
            </a:r>
          </a:p>
          <a:p>
            <a:r>
              <a:rPr lang="en-US" sz="2000">
                <a:latin typeface="Trebuchet MS" pitchFamily="34" charset="0"/>
              </a:rPr>
              <a:t>There is one suicide attempt every 39 seconds and 750,000 – 1.2 million attempts each year.</a:t>
            </a:r>
          </a:p>
          <a:p>
            <a:r>
              <a:rPr lang="en-US" sz="2000">
                <a:latin typeface="Trebuchet MS" pitchFamily="34" charset="0"/>
              </a:rPr>
              <a:t>It is estimated that the cost of self-inflicted injuries and suicide is over $33 billion per year.</a:t>
            </a:r>
          </a:p>
          <a:p>
            <a:r>
              <a:rPr lang="en-US" sz="2000">
                <a:latin typeface="Trebuchet MS" pitchFamily="34" charset="0"/>
              </a:rPr>
              <a:t>Over 90% of suicide victims have a significant psychiatric illness or substance abuse disorder at the time of their death. These are often undiagnosed, untreated or both.</a:t>
            </a:r>
          </a:p>
        </p:txBody>
      </p:sp>
      <p:sp>
        <p:nvSpPr>
          <p:cNvPr id="52228" name="Text Box 4"/>
          <p:cNvSpPr txBox="1">
            <a:spLocks noChangeArrowheads="1"/>
          </p:cNvSpPr>
          <p:nvPr/>
        </p:nvSpPr>
        <p:spPr bwMode="auto">
          <a:xfrm>
            <a:off x="838200" y="6081713"/>
            <a:ext cx="7308850" cy="639762"/>
          </a:xfrm>
          <a:prstGeom prst="rect">
            <a:avLst/>
          </a:prstGeom>
          <a:noFill/>
          <a:ln w="9525">
            <a:noFill/>
            <a:miter lim="800000"/>
            <a:headEnd/>
            <a:tailEnd/>
          </a:ln>
          <a:effectLst/>
        </p:spPr>
        <p:txBody>
          <a:bodyPr>
            <a:spAutoFit/>
          </a:bodyPr>
          <a:lstStyle/>
          <a:p>
            <a:pPr marL="342900" indent="-342900"/>
            <a:r>
              <a:rPr lang="en-US" sz="1200">
                <a:latin typeface="Arial" charset="0"/>
              </a:rPr>
              <a:t>The Statewide Office of Suicide Prevention. </a:t>
            </a:r>
            <a:r>
              <a:rPr lang="en-US" sz="1200" i="1">
                <a:latin typeface="Arial" charset="0"/>
              </a:rPr>
              <a:t>2008 Annual Report.</a:t>
            </a:r>
            <a:endParaRPr lang="en-US" sz="1200">
              <a:latin typeface="Arial" charset="0"/>
            </a:endParaRPr>
          </a:p>
          <a:p>
            <a:pPr marL="342900" indent="-342900"/>
            <a:r>
              <a:rPr lang="en-US" sz="1200">
                <a:latin typeface="Arial" charset="0"/>
              </a:rPr>
              <a:t>http://www.helppromotehope.com/documents/Annual_Report.pdf</a:t>
            </a:r>
          </a:p>
          <a:p>
            <a:pPr marL="342900" indent="-342900"/>
            <a:endParaRPr lang="en-US" sz="1200">
              <a:latin typeface="Arial"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z="3800">
                <a:latin typeface="Trebuchet MS" pitchFamily="34" charset="0"/>
              </a:rPr>
              <a:t>National Statistics</a:t>
            </a:r>
          </a:p>
        </p:txBody>
      </p:sp>
      <p:sp>
        <p:nvSpPr>
          <p:cNvPr id="53251" name="Rectangle 3"/>
          <p:cNvSpPr>
            <a:spLocks noGrp="1" noChangeArrowheads="1"/>
          </p:cNvSpPr>
          <p:nvPr>
            <p:ph type="body" idx="1"/>
          </p:nvPr>
        </p:nvSpPr>
        <p:spPr/>
        <p:txBody>
          <a:bodyPr/>
          <a:lstStyle/>
          <a:p>
            <a:r>
              <a:rPr lang="en-US" sz="2000">
                <a:latin typeface="Trebuchet MS" pitchFamily="34" charset="0"/>
              </a:rPr>
              <a:t>Research suggests that 20% - 50% of individuals who die by suicide have alcohol or drug use problems. </a:t>
            </a:r>
          </a:p>
          <a:p>
            <a:pPr lvl="1"/>
            <a:r>
              <a:rPr lang="en-US" sz="1800">
                <a:latin typeface="Trebuchet MS" pitchFamily="34" charset="0"/>
              </a:rPr>
              <a:t>Thus, substance use disorder is the psychiatric diagnosis with the second greatest association to suicide, second only to depression. Suicide prevention initiatives that identify at-risk populations and provide treatment must target people with both mental illness and/or substance use disorders, as both are associated with an increased risk of suicide.</a:t>
            </a:r>
          </a:p>
          <a:p>
            <a:r>
              <a:rPr lang="en-US" sz="2000">
                <a:latin typeface="Trebuchet MS" pitchFamily="34" charset="0"/>
              </a:rPr>
              <a:t>Research shows that during our lifetime 20% of us will have a suicide within our immediate family, and 60% of us will personally know someone who dies by suicide.</a:t>
            </a:r>
          </a:p>
          <a:p>
            <a:pPr lvl="1"/>
            <a:endParaRPr lang="en-US" sz="1800">
              <a:latin typeface="Trebuchet MS" pitchFamily="34" charset="0"/>
            </a:endParaRPr>
          </a:p>
        </p:txBody>
      </p:sp>
      <p:sp>
        <p:nvSpPr>
          <p:cNvPr id="53252" name="Text Box 4"/>
          <p:cNvSpPr txBox="1">
            <a:spLocks noChangeArrowheads="1"/>
          </p:cNvSpPr>
          <p:nvPr/>
        </p:nvSpPr>
        <p:spPr bwMode="auto">
          <a:xfrm>
            <a:off x="838200" y="6081713"/>
            <a:ext cx="7308850" cy="639762"/>
          </a:xfrm>
          <a:prstGeom prst="rect">
            <a:avLst/>
          </a:prstGeom>
          <a:noFill/>
          <a:ln w="9525">
            <a:noFill/>
            <a:miter lim="800000"/>
            <a:headEnd/>
            <a:tailEnd/>
          </a:ln>
          <a:effectLst/>
        </p:spPr>
        <p:txBody>
          <a:bodyPr>
            <a:spAutoFit/>
          </a:bodyPr>
          <a:lstStyle/>
          <a:p>
            <a:pPr marL="342900" indent="-342900"/>
            <a:r>
              <a:rPr lang="en-US" sz="1200">
                <a:latin typeface="Arial" charset="0"/>
              </a:rPr>
              <a:t>The Statewide Office of Suicide Prevention. </a:t>
            </a:r>
            <a:r>
              <a:rPr lang="en-US" sz="1200" i="1">
                <a:latin typeface="Arial" charset="0"/>
              </a:rPr>
              <a:t>2008 Annual Report.</a:t>
            </a:r>
            <a:endParaRPr lang="en-US" sz="1200">
              <a:latin typeface="Arial" charset="0"/>
            </a:endParaRPr>
          </a:p>
          <a:p>
            <a:pPr marL="342900" indent="-342900"/>
            <a:r>
              <a:rPr lang="en-US" sz="1200">
                <a:latin typeface="Arial" charset="0"/>
              </a:rPr>
              <a:t>http://www.helppromotehope.com/documents/Annual_Report.pdf</a:t>
            </a:r>
          </a:p>
          <a:p>
            <a:pPr marL="342900" indent="-342900"/>
            <a:endParaRPr lang="en-US" sz="1200">
              <a:latin typeface="Arial"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z="3800">
                <a:latin typeface="Trebuchet MS" pitchFamily="34" charset="0"/>
              </a:rPr>
              <a:t>Youth Suicide</a:t>
            </a:r>
          </a:p>
        </p:txBody>
      </p:sp>
      <p:sp>
        <p:nvSpPr>
          <p:cNvPr id="59395" name="Rectangle 3"/>
          <p:cNvSpPr>
            <a:spLocks noGrp="1" noChangeArrowheads="1"/>
          </p:cNvSpPr>
          <p:nvPr>
            <p:ph type="body" idx="1"/>
          </p:nvPr>
        </p:nvSpPr>
        <p:spPr/>
        <p:txBody>
          <a:bodyPr/>
          <a:lstStyle/>
          <a:p>
            <a:r>
              <a:rPr lang="en-US" sz="2400">
                <a:latin typeface="Trebuchet MS" pitchFamily="34" charset="0"/>
              </a:rPr>
              <a:t>Third leading cause of death for ages 10 – 24 (only accidents and homicide occur more in this age).</a:t>
            </a:r>
          </a:p>
          <a:p>
            <a:r>
              <a:rPr lang="en-US" sz="2400">
                <a:latin typeface="Trebuchet MS" pitchFamily="34" charset="0"/>
              </a:rPr>
              <a:t>Second leading cause of death for American college students.</a:t>
            </a:r>
          </a:p>
          <a:p>
            <a:r>
              <a:rPr lang="en-US" sz="2400">
                <a:latin typeface="Trebuchet MS" pitchFamily="34" charset="0"/>
              </a:rPr>
              <a:t>More teenagers and young adults die from suicide than from cancer, heart disease, AIDS, birth defects, stroke, pneumonia, influenza, and chronic lung disease combined.</a:t>
            </a:r>
          </a:p>
          <a:p>
            <a:r>
              <a:rPr lang="en-US" sz="2400">
                <a:latin typeface="Trebuchet MS" pitchFamily="34" charset="0"/>
              </a:rPr>
              <a:t>Everyday across the nation, there are approximately 12 youth suicides.</a:t>
            </a:r>
          </a:p>
        </p:txBody>
      </p:sp>
      <p:sp>
        <p:nvSpPr>
          <p:cNvPr id="59396" name="Text Box 4"/>
          <p:cNvSpPr txBox="1">
            <a:spLocks noChangeArrowheads="1"/>
          </p:cNvSpPr>
          <p:nvPr/>
        </p:nvSpPr>
        <p:spPr bwMode="auto">
          <a:xfrm>
            <a:off x="838200" y="6081713"/>
            <a:ext cx="7308850" cy="639762"/>
          </a:xfrm>
          <a:prstGeom prst="rect">
            <a:avLst/>
          </a:prstGeom>
          <a:noFill/>
          <a:ln w="9525">
            <a:noFill/>
            <a:miter lim="800000"/>
            <a:headEnd/>
            <a:tailEnd/>
          </a:ln>
          <a:effectLst/>
        </p:spPr>
        <p:txBody>
          <a:bodyPr>
            <a:spAutoFit/>
          </a:bodyPr>
          <a:lstStyle/>
          <a:p>
            <a:pPr marL="342900" indent="-342900"/>
            <a:r>
              <a:rPr lang="en-US" sz="1200">
                <a:latin typeface="Arial" charset="0"/>
              </a:rPr>
              <a:t>The Statewide Office of Suicide Prevention. </a:t>
            </a:r>
            <a:r>
              <a:rPr lang="en-US" sz="1200" i="1">
                <a:latin typeface="Arial" charset="0"/>
              </a:rPr>
              <a:t>2008 Annual Report.</a:t>
            </a:r>
            <a:endParaRPr lang="en-US" sz="1200">
              <a:latin typeface="Arial" charset="0"/>
            </a:endParaRPr>
          </a:p>
          <a:p>
            <a:pPr marL="342900" indent="-342900"/>
            <a:r>
              <a:rPr lang="en-US" sz="1200">
                <a:latin typeface="Arial" charset="0"/>
              </a:rPr>
              <a:t>http://www.helppromotehope.com/documents/Annual_Report.pdf</a:t>
            </a:r>
          </a:p>
          <a:p>
            <a:pPr marL="342900" indent="-342900"/>
            <a:endParaRPr lang="en-US" sz="1200">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sz="3800">
                <a:latin typeface="Trebuchet MS" pitchFamily="34" charset="0"/>
              </a:rPr>
              <a:t>Characteristics of Suicide</a:t>
            </a:r>
            <a:endParaRPr lang="en-US">
              <a:latin typeface="Trebuchet MS" pitchFamily="34" charset="0"/>
            </a:endParaRPr>
          </a:p>
        </p:txBody>
      </p:sp>
      <p:sp>
        <p:nvSpPr>
          <p:cNvPr id="7171" name="Rectangle 3"/>
          <p:cNvSpPr>
            <a:spLocks noGrp="1" noChangeArrowheads="1"/>
          </p:cNvSpPr>
          <p:nvPr>
            <p:ph type="body" idx="1"/>
          </p:nvPr>
        </p:nvSpPr>
        <p:spPr>
          <a:xfrm>
            <a:off x="457200" y="1600200"/>
            <a:ext cx="8229600" cy="4038600"/>
          </a:xfrm>
        </p:spPr>
        <p:txBody>
          <a:bodyPr/>
          <a:lstStyle/>
          <a:p>
            <a:pPr>
              <a:buFontTx/>
              <a:buNone/>
            </a:pPr>
            <a:r>
              <a:rPr lang="en-US" sz="2400">
                <a:latin typeface="Trebuchet MS" pitchFamily="34" charset="0"/>
              </a:rPr>
              <a:t>	Alternative to problem perceived as unsolvable by any other means:</a:t>
            </a:r>
          </a:p>
          <a:p>
            <a:pPr>
              <a:buFontTx/>
              <a:buNone/>
            </a:pPr>
            <a:r>
              <a:rPr lang="en-US" sz="2400">
                <a:latin typeface="Trebuchet MS" pitchFamily="34" charset="0"/>
              </a:rPr>
              <a:t>	</a:t>
            </a:r>
            <a:r>
              <a:rPr lang="en-US" sz="1600">
                <a:latin typeface="Trebuchet MS" pitchFamily="34" charset="0"/>
              </a:rPr>
              <a:t>Viewing suicide from this perspective has several important implications. </a:t>
            </a:r>
          </a:p>
          <a:p>
            <a:pPr>
              <a:buFontTx/>
              <a:buNone/>
            </a:pPr>
            <a:r>
              <a:rPr lang="en-US" sz="1600">
                <a:latin typeface="Trebuchet MS" pitchFamily="34" charset="0"/>
              </a:rPr>
              <a:t>		</a:t>
            </a:r>
          </a:p>
          <a:p>
            <a:pPr>
              <a:buFontTx/>
              <a:buNone/>
            </a:pPr>
            <a:r>
              <a:rPr lang="en-US" sz="1600">
                <a:latin typeface="Trebuchet MS" pitchFamily="34" charset="0"/>
              </a:rPr>
              <a:t>	For one, just as someone may get a temporary high from a drug, he or she may obtain temporary attention, support, or even popularity after a suicide attempt. </a:t>
            </a:r>
          </a:p>
          <a:p>
            <a:pPr>
              <a:buFontTx/>
              <a:buNone/>
            </a:pPr>
            <a:r>
              <a:rPr lang="en-US" sz="1600">
                <a:latin typeface="Trebuchet MS" pitchFamily="34" charset="0"/>
              </a:rPr>
              <a:t>	</a:t>
            </a:r>
          </a:p>
          <a:p>
            <a:pPr>
              <a:buFontTx/>
              <a:buNone/>
            </a:pPr>
            <a:r>
              <a:rPr lang="en-US" sz="1600">
                <a:latin typeface="Trebuchet MS" pitchFamily="34" charset="0"/>
              </a:rPr>
              <a:t>	A second implication of viewing suicide as an alternative is that suicide can then be understood as less than a wish to die than a wish to escape the intense emotional pain generate from what appears to be an inescapable solution.</a:t>
            </a:r>
            <a:endParaRPr lang="en-US" sz="2400">
              <a:latin typeface="Trebuchet MS" pitchFamily="34" charset="0"/>
            </a:endParaRPr>
          </a:p>
        </p:txBody>
      </p:sp>
      <p:sp>
        <p:nvSpPr>
          <p:cNvPr id="7172" name="Text Box 4"/>
          <p:cNvSpPr txBox="1">
            <a:spLocks noChangeArrowheads="1"/>
          </p:cNvSpPr>
          <p:nvPr/>
        </p:nvSpPr>
        <p:spPr bwMode="auto">
          <a:xfrm>
            <a:off x="838200" y="6157913"/>
            <a:ext cx="7680325" cy="1004887"/>
          </a:xfrm>
          <a:prstGeom prst="rect">
            <a:avLst/>
          </a:prstGeom>
          <a:noFill/>
          <a:ln w="9525">
            <a:noFill/>
            <a:miter lim="800000"/>
            <a:headEnd/>
            <a:tailEnd/>
          </a:ln>
          <a:effectLst/>
        </p:spPr>
        <p:txBody>
          <a:bodyPr wrap="none">
            <a:spAutoFit/>
          </a:bodyPr>
          <a:lstStyle/>
          <a:p>
            <a:pPr marL="342900" indent="-342900"/>
            <a:r>
              <a:rPr lang="en-US" sz="1200">
                <a:latin typeface="Arial" charset="0"/>
              </a:rPr>
              <a:t>Kalafat, J. &amp; Underwood, M. </a:t>
            </a:r>
            <a:r>
              <a:rPr lang="en-US" sz="1200" i="1">
                <a:latin typeface="Arial" charset="0"/>
              </a:rPr>
              <a:t>Making Educators Partners in Suicide Prevention. </a:t>
            </a:r>
            <a:r>
              <a:rPr lang="en-US" sz="1200">
                <a:latin typeface="Arial" charset="0"/>
              </a:rPr>
              <a:t>Lifelines: A School-Based Youth</a:t>
            </a:r>
          </a:p>
          <a:p>
            <a:pPr marL="342900" indent="-342900"/>
            <a:r>
              <a:rPr lang="en-US" sz="1200">
                <a:latin typeface="Arial" charset="0"/>
              </a:rPr>
              <a:t>Suicide Prevention Initiative. Society for the Prevention of Teen Suicide. </a:t>
            </a:r>
            <a:r>
              <a:rPr lang="en-US" sz="1200">
                <a:latin typeface="Arial" charset="0"/>
                <a:hlinkClick r:id="rId3"/>
              </a:rPr>
              <a:t>http://spts.pldm.com/</a:t>
            </a:r>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z="3800">
                <a:latin typeface="Trebuchet MS" pitchFamily="34" charset="0"/>
              </a:rPr>
              <a:t>Youth Suicide</a:t>
            </a:r>
          </a:p>
        </p:txBody>
      </p:sp>
      <p:sp>
        <p:nvSpPr>
          <p:cNvPr id="60419" name="Rectangle 3"/>
          <p:cNvSpPr>
            <a:spLocks noGrp="1" noChangeArrowheads="1"/>
          </p:cNvSpPr>
          <p:nvPr>
            <p:ph type="body" idx="1"/>
          </p:nvPr>
        </p:nvSpPr>
        <p:spPr/>
        <p:txBody>
          <a:bodyPr/>
          <a:lstStyle/>
          <a:p>
            <a:pPr>
              <a:lnSpc>
                <a:spcPct val="90000"/>
              </a:lnSpc>
            </a:pPr>
            <a:r>
              <a:rPr lang="en-US" sz="2400">
                <a:latin typeface="Trebuchet MS" pitchFamily="34" charset="0"/>
              </a:rPr>
              <a:t>Every 2 hours, 11 minutes, a person under the age of 25 dies by suicide in the United States.</a:t>
            </a:r>
          </a:p>
          <a:p>
            <a:pPr>
              <a:lnSpc>
                <a:spcPct val="90000"/>
              </a:lnSpc>
            </a:pPr>
            <a:r>
              <a:rPr lang="en-US" sz="2400">
                <a:latin typeface="Trebuchet MS" pitchFamily="34" charset="0"/>
              </a:rPr>
              <a:t>In the U.S. in 2005, 32,637 people died by suicide. Of these, 4,212 deaths were by people between the ages of 15 – 24.</a:t>
            </a:r>
          </a:p>
          <a:p>
            <a:pPr>
              <a:lnSpc>
                <a:spcPct val="90000"/>
              </a:lnSpc>
            </a:pPr>
            <a:r>
              <a:rPr lang="en-US" sz="2400">
                <a:latin typeface="Trebuchet MS" pitchFamily="34" charset="0"/>
              </a:rPr>
              <a:t>For every suicide by youth, it is estimated that 100-200 attempts are made (YRBSS, 2003).</a:t>
            </a:r>
          </a:p>
          <a:p>
            <a:pPr>
              <a:lnSpc>
                <a:spcPct val="90000"/>
              </a:lnSpc>
            </a:pPr>
            <a:r>
              <a:rPr lang="en-US" sz="2400">
                <a:latin typeface="Trebuchet MS" pitchFamily="34" charset="0"/>
              </a:rPr>
              <a:t>Firearms are the most commonly used suicide method accounting for 49% of suicide deaths.</a:t>
            </a:r>
          </a:p>
          <a:p>
            <a:pPr>
              <a:lnSpc>
                <a:spcPct val="90000"/>
              </a:lnSpc>
            </a:pPr>
            <a:r>
              <a:rPr lang="en-US" sz="2400">
                <a:latin typeface="Trebuchet MS" pitchFamily="34" charset="0"/>
              </a:rPr>
              <a:t>For the past 60 years, the suicide rate has quadrupled for makes 15 – 24 years old and doubled for females of the same age.</a:t>
            </a:r>
          </a:p>
        </p:txBody>
      </p:sp>
      <p:sp>
        <p:nvSpPr>
          <p:cNvPr id="60420" name="Text Box 4"/>
          <p:cNvSpPr txBox="1">
            <a:spLocks noChangeArrowheads="1"/>
          </p:cNvSpPr>
          <p:nvPr/>
        </p:nvSpPr>
        <p:spPr bwMode="auto">
          <a:xfrm>
            <a:off x="838200" y="6081713"/>
            <a:ext cx="7308850" cy="639762"/>
          </a:xfrm>
          <a:prstGeom prst="rect">
            <a:avLst/>
          </a:prstGeom>
          <a:noFill/>
          <a:ln w="9525">
            <a:noFill/>
            <a:miter lim="800000"/>
            <a:headEnd/>
            <a:tailEnd/>
          </a:ln>
          <a:effectLst/>
        </p:spPr>
        <p:txBody>
          <a:bodyPr>
            <a:spAutoFit/>
          </a:bodyPr>
          <a:lstStyle/>
          <a:p>
            <a:pPr marL="342900" indent="-342900"/>
            <a:r>
              <a:rPr lang="en-US" sz="1200">
                <a:latin typeface="Arial" charset="0"/>
              </a:rPr>
              <a:t>The Statewide Office of Suicide Prevention. </a:t>
            </a:r>
            <a:r>
              <a:rPr lang="en-US" sz="1200" i="1">
                <a:latin typeface="Arial" charset="0"/>
              </a:rPr>
              <a:t>2008 Annual Report.</a:t>
            </a:r>
            <a:endParaRPr lang="en-US" sz="1200">
              <a:latin typeface="Arial" charset="0"/>
            </a:endParaRPr>
          </a:p>
          <a:p>
            <a:pPr marL="342900" indent="-342900"/>
            <a:r>
              <a:rPr lang="en-US" sz="1200">
                <a:latin typeface="Arial" charset="0"/>
              </a:rPr>
              <a:t>http://www.helppromotehope.com/documents/Annual_Report.pdf</a:t>
            </a:r>
          </a:p>
          <a:p>
            <a:pPr marL="342900" indent="-342900"/>
            <a:endParaRPr lang="en-US" sz="1200">
              <a:latin typeface="Arial"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z="3800">
                <a:latin typeface="Trebuchet MS" pitchFamily="34" charset="0"/>
              </a:rPr>
              <a:t>Adult Suicide</a:t>
            </a:r>
          </a:p>
        </p:txBody>
      </p:sp>
      <p:sp>
        <p:nvSpPr>
          <p:cNvPr id="61443" name="Rectangle 3"/>
          <p:cNvSpPr>
            <a:spLocks noGrp="1" noChangeArrowheads="1"/>
          </p:cNvSpPr>
          <p:nvPr>
            <p:ph type="body" idx="1"/>
          </p:nvPr>
        </p:nvSpPr>
        <p:spPr/>
        <p:txBody>
          <a:bodyPr/>
          <a:lstStyle/>
          <a:p>
            <a:r>
              <a:rPr lang="en-US" sz="2400">
                <a:latin typeface="Trebuchet MS" pitchFamily="34" charset="0"/>
              </a:rPr>
              <a:t>Highest number of suicides.</a:t>
            </a:r>
          </a:p>
          <a:p>
            <a:r>
              <a:rPr lang="en-US" sz="2400">
                <a:latin typeface="Trebuchet MS" pitchFamily="34" charset="0"/>
              </a:rPr>
              <a:t>Second leading cause of death among ages 25 – 34.</a:t>
            </a:r>
          </a:p>
          <a:p>
            <a:r>
              <a:rPr lang="en-US" sz="2400">
                <a:latin typeface="Trebuchet MS" pitchFamily="34" charset="0"/>
              </a:rPr>
              <a:t>In 2007, approximately 69% of all suicides in Florida were among ages 25 – 64.</a:t>
            </a:r>
          </a:p>
        </p:txBody>
      </p:sp>
      <p:sp>
        <p:nvSpPr>
          <p:cNvPr id="61444" name="Text Box 4"/>
          <p:cNvSpPr txBox="1">
            <a:spLocks noChangeArrowheads="1"/>
          </p:cNvSpPr>
          <p:nvPr/>
        </p:nvSpPr>
        <p:spPr bwMode="auto">
          <a:xfrm>
            <a:off x="838200" y="6081713"/>
            <a:ext cx="7308850" cy="639762"/>
          </a:xfrm>
          <a:prstGeom prst="rect">
            <a:avLst/>
          </a:prstGeom>
          <a:noFill/>
          <a:ln w="9525">
            <a:noFill/>
            <a:miter lim="800000"/>
            <a:headEnd/>
            <a:tailEnd/>
          </a:ln>
          <a:effectLst/>
        </p:spPr>
        <p:txBody>
          <a:bodyPr>
            <a:spAutoFit/>
          </a:bodyPr>
          <a:lstStyle/>
          <a:p>
            <a:pPr marL="342900" indent="-342900"/>
            <a:r>
              <a:rPr lang="en-US" sz="1200">
                <a:latin typeface="Arial" charset="0"/>
              </a:rPr>
              <a:t>The Statewide Office of Suicide Prevention. </a:t>
            </a:r>
            <a:r>
              <a:rPr lang="en-US" sz="1200" i="1">
                <a:latin typeface="Arial" charset="0"/>
              </a:rPr>
              <a:t>2008 Annual Report.</a:t>
            </a:r>
            <a:endParaRPr lang="en-US" sz="1200">
              <a:latin typeface="Arial" charset="0"/>
            </a:endParaRPr>
          </a:p>
          <a:p>
            <a:pPr marL="342900" indent="-342900"/>
            <a:r>
              <a:rPr lang="en-US" sz="1200">
                <a:latin typeface="Arial" charset="0"/>
              </a:rPr>
              <a:t>http://www.helppromotehope.com/documents/Annual_Report.pdf</a:t>
            </a:r>
          </a:p>
          <a:p>
            <a:pPr marL="342900" indent="-342900"/>
            <a:endParaRPr lang="en-US" sz="1200">
              <a:latin typeface="Arial"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457200" y="2667000"/>
            <a:ext cx="8229600" cy="1143000"/>
          </a:xfrm>
          <a:noFill/>
          <a:ln/>
        </p:spPr>
        <p:txBody>
          <a:bodyPr/>
          <a:lstStyle/>
          <a:p>
            <a:r>
              <a:rPr lang="en-US" sz="5800" dirty="0" smtClean="0">
                <a:latin typeface="Trebuchet MS" pitchFamily="34" charset="0"/>
              </a:rPr>
              <a:t>Resources</a:t>
            </a:r>
            <a:endParaRPr lang="en-US" sz="5800" dirty="0">
              <a:latin typeface="Trebuchet MS" pitchFamily="34"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Rectangle 3"/>
          <p:cNvSpPr>
            <a:spLocks noGrp="1" noChangeArrowheads="1"/>
          </p:cNvSpPr>
          <p:nvPr>
            <p:ph type="body" idx="1"/>
          </p:nvPr>
        </p:nvSpPr>
        <p:spPr>
          <a:xfrm>
            <a:off x="457200" y="533400"/>
            <a:ext cx="8229600" cy="6019800"/>
          </a:xfrm>
        </p:spPr>
        <p:txBody>
          <a:bodyPr/>
          <a:lstStyle/>
          <a:p>
            <a:pPr>
              <a:lnSpc>
                <a:spcPct val="90000"/>
              </a:lnSpc>
              <a:buFontTx/>
              <a:buNone/>
            </a:pPr>
            <a:r>
              <a:rPr lang="en-US" sz="2000">
                <a:latin typeface="Trebuchet MS" pitchFamily="34" charset="0"/>
              </a:rPr>
              <a:t>The National Suicide Prevention Lifeline (NSPL)</a:t>
            </a:r>
          </a:p>
          <a:p>
            <a:pPr>
              <a:lnSpc>
                <a:spcPct val="90000"/>
              </a:lnSpc>
              <a:buFontTx/>
              <a:buNone/>
            </a:pPr>
            <a:r>
              <a:rPr lang="en-US" sz="2000">
                <a:latin typeface="Trebuchet MS" pitchFamily="34" charset="0"/>
              </a:rPr>
              <a:t>	1-800-273-TALK (8255)</a:t>
            </a:r>
          </a:p>
          <a:p>
            <a:pPr>
              <a:lnSpc>
                <a:spcPct val="90000"/>
              </a:lnSpc>
              <a:buFontTx/>
              <a:buNone/>
            </a:pPr>
            <a:r>
              <a:rPr lang="en-US" sz="2000">
                <a:latin typeface="Trebuchet MS" pitchFamily="34" charset="0"/>
              </a:rPr>
              <a:t>	24-hour confidential crisis hotline</a:t>
            </a:r>
          </a:p>
          <a:p>
            <a:pPr>
              <a:lnSpc>
                <a:spcPct val="90000"/>
              </a:lnSpc>
              <a:buFontTx/>
              <a:buNone/>
            </a:pPr>
            <a:r>
              <a:rPr lang="en-US" sz="2000">
                <a:latin typeface="Trebuchet MS" pitchFamily="34" charset="0"/>
              </a:rPr>
              <a:t>	</a:t>
            </a:r>
            <a:r>
              <a:rPr lang="en-US" sz="2000">
                <a:latin typeface="Trebuchet MS" pitchFamily="34" charset="0"/>
                <a:hlinkClick r:id="rId3"/>
              </a:rPr>
              <a:t>www.suicidepreventionlifeline.org</a:t>
            </a:r>
            <a:endParaRPr lang="en-US" sz="2000">
              <a:latin typeface="Trebuchet MS" pitchFamily="34" charset="0"/>
            </a:endParaRPr>
          </a:p>
          <a:p>
            <a:pPr>
              <a:lnSpc>
                <a:spcPct val="90000"/>
              </a:lnSpc>
              <a:buFontTx/>
              <a:buNone/>
            </a:pPr>
            <a:endParaRPr lang="en-US" sz="2000">
              <a:latin typeface="Trebuchet MS" pitchFamily="34" charset="0"/>
            </a:endParaRPr>
          </a:p>
          <a:p>
            <a:pPr>
              <a:lnSpc>
                <a:spcPct val="90000"/>
              </a:lnSpc>
              <a:buFontTx/>
              <a:buNone/>
            </a:pPr>
            <a:r>
              <a:rPr lang="en-US" sz="2000">
                <a:latin typeface="Trebuchet MS" pitchFamily="34" charset="0"/>
              </a:rPr>
              <a:t>Statewide Office of Suicide Prevention (SOSP)</a:t>
            </a:r>
          </a:p>
          <a:p>
            <a:pPr>
              <a:lnSpc>
                <a:spcPct val="90000"/>
              </a:lnSpc>
              <a:buFontTx/>
              <a:buNone/>
            </a:pPr>
            <a:r>
              <a:rPr lang="en-US" sz="2000">
                <a:latin typeface="Trebuchet MS" pitchFamily="34" charset="0"/>
              </a:rPr>
              <a:t>	Resources and information </a:t>
            </a:r>
          </a:p>
          <a:p>
            <a:pPr>
              <a:lnSpc>
                <a:spcPct val="90000"/>
              </a:lnSpc>
              <a:buFontTx/>
              <a:buNone/>
            </a:pPr>
            <a:r>
              <a:rPr lang="en-US" sz="2000">
                <a:latin typeface="Trebuchet MS" pitchFamily="34" charset="0"/>
              </a:rPr>
              <a:t>	</a:t>
            </a:r>
            <a:r>
              <a:rPr lang="en-US" sz="2000">
                <a:latin typeface="Trebuchet MS" pitchFamily="34" charset="0"/>
                <a:hlinkClick r:id="rId4"/>
              </a:rPr>
              <a:t>www.HelpPromoteHope.com</a:t>
            </a:r>
            <a:endParaRPr lang="en-US" sz="2000">
              <a:latin typeface="Trebuchet MS" pitchFamily="34" charset="0"/>
            </a:endParaRPr>
          </a:p>
          <a:p>
            <a:pPr>
              <a:lnSpc>
                <a:spcPct val="90000"/>
              </a:lnSpc>
              <a:buFontTx/>
              <a:buNone/>
            </a:pPr>
            <a:endParaRPr lang="en-US" sz="2000">
              <a:latin typeface="Trebuchet MS" pitchFamily="34" charset="0"/>
            </a:endParaRPr>
          </a:p>
          <a:p>
            <a:pPr>
              <a:lnSpc>
                <a:spcPct val="90000"/>
              </a:lnSpc>
              <a:buFontTx/>
              <a:buNone/>
            </a:pPr>
            <a:r>
              <a:rPr lang="en-US" sz="2000">
                <a:latin typeface="Trebuchet MS" pitchFamily="34" charset="0"/>
              </a:rPr>
              <a:t>Suicide Prevention Resource Center (SPRC)</a:t>
            </a:r>
          </a:p>
          <a:p>
            <a:pPr>
              <a:lnSpc>
                <a:spcPct val="90000"/>
              </a:lnSpc>
              <a:buFontTx/>
              <a:buNone/>
            </a:pPr>
            <a:r>
              <a:rPr lang="en-US" sz="2000">
                <a:latin typeface="Trebuchet MS" pitchFamily="34" charset="0"/>
              </a:rPr>
              <a:t>	Resources and information</a:t>
            </a:r>
          </a:p>
          <a:p>
            <a:pPr>
              <a:lnSpc>
                <a:spcPct val="90000"/>
              </a:lnSpc>
              <a:buFontTx/>
              <a:buNone/>
            </a:pPr>
            <a:r>
              <a:rPr lang="en-US" sz="2000">
                <a:latin typeface="Trebuchet MS" pitchFamily="34" charset="0"/>
              </a:rPr>
              <a:t>	</a:t>
            </a:r>
            <a:r>
              <a:rPr lang="en-US" sz="2000">
                <a:latin typeface="Trebuchet MS" pitchFamily="34" charset="0"/>
                <a:hlinkClick r:id="rId5"/>
              </a:rPr>
              <a:t>www.sprc.org</a:t>
            </a:r>
            <a:endParaRPr lang="en-US" sz="2000">
              <a:latin typeface="Trebuchet MS" pitchFamily="34" charset="0"/>
            </a:endParaRPr>
          </a:p>
          <a:p>
            <a:pPr>
              <a:lnSpc>
                <a:spcPct val="90000"/>
              </a:lnSpc>
              <a:buFontTx/>
              <a:buNone/>
            </a:pPr>
            <a:endParaRPr lang="en-US" sz="2000">
              <a:latin typeface="Trebuchet MS" pitchFamily="34" charset="0"/>
            </a:endParaRPr>
          </a:p>
          <a:p>
            <a:pPr>
              <a:lnSpc>
                <a:spcPct val="90000"/>
              </a:lnSpc>
              <a:buFontTx/>
              <a:buNone/>
            </a:pPr>
            <a:r>
              <a:rPr lang="en-US" sz="2000">
                <a:latin typeface="Trebuchet MS" pitchFamily="34" charset="0"/>
              </a:rPr>
              <a:t>American Association of Suicidology (AAS)</a:t>
            </a:r>
          </a:p>
          <a:p>
            <a:pPr>
              <a:lnSpc>
                <a:spcPct val="90000"/>
              </a:lnSpc>
              <a:buFontTx/>
              <a:buNone/>
            </a:pPr>
            <a:r>
              <a:rPr lang="en-US" sz="2000">
                <a:latin typeface="Trebuchet MS" pitchFamily="34" charset="0"/>
              </a:rPr>
              <a:t>	National non-profit dedicated to the understanding and prevention of suicide</a:t>
            </a:r>
          </a:p>
          <a:p>
            <a:pPr>
              <a:lnSpc>
                <a:spcPct val="90000"/>
              </a:lnSpc>
              <a:buFontTx/>
              <a:buNone/>
            </a:pPr>
            <a:r>
              <a:rPr lang="en-US" sz="2000">
                <a:latin typeface="Trebuchet MS" pitchFamily="34" charset="0"/>
              </a:rPr>
              <a:t>	</a:t>
            </a:r>
            <a:r>
              <a:rPr lang="en-US" sz="2000">
                <a:latin typeface="Trebuchet MS" pitchFamily="34" charset="0"/>
                <a:hlinkClick r:id="rId6"/>
              </a:rPr>
              <a:t>www.Suicidology.org</a:t>
            </a:r>
            <a:r>
              <a:rPr lang="en-US" sz="2000">
                <a:latin typeface="Trebuchet MS" pitchFamily="34" charset="0"/>
              </a:rPr>
              <a:t> 	</a:t>
            </a:r>
          </a:p>
          <a:p>
            <a:pPr>
              <a:lnSpc>
                <a:spcPct val="90000"/>
              </a:lnSpc>
              <a:buFontTx/>
              <a:buNone/>
            </a:pPr>
            <a:endParaRPr lang="en-US" sz="2000">
              <a:latin typeface="Trebuchet MS" pitchFamily="34" charset="0"/>
            </a:endParaRPr>
          </a:p>
          <a:p>
            <a:pPr>
              <a:lnSpc>
                <a:spcPct val="90000"/>
              </a:lnSpc>
              <a:buFontTx/>
              <a:buNone/>
            </a:pPr>
            <a:endParaRPr lang="en-US" sz="2000">
              <a:latin typeface="Trebuchet MS" pitchFamily="34"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body" idx="1"/>
          </p:nvPr>
        </p:nvSpPr>
        <p:spPr>
          <a:xfrm>
            <a:off x="457200" y="533400"/>
            <a:ext cx="8229600" cy="6019800"/>
          </a:xfrm>
        </p:spPr>
        <p:txBody>
          <a:bodyPr/>
          <a:lstStyle/>
          <a:p>
            <a:pPr>
              <a:buFontTx/>
              <a:buNone/>
            </a:pPr>
            <a:r>
              <a:rPr lang="en-US" sz="2000">
                <a:latin typeface="Trebuchet MS" pitchFamily="34" charset="0"/>
              </a:rPr>
              <a:t>Suicide Prevention Action Network USA (SPAN USA)</a:t>
            </a:r>
          </a:p>
          <a:p>
            <a:pPr>
              <a:buFontTx/>
              <a:buNone/>
            </a:pPr>
            <a:r>
              <a:rPr lang="en-US" sz="2000">
                <a:latin typeface="Trebuchet MS" pitchFamily="34" charset="0"/>
              </a:rPr>
              <a:t>	National non-profit that works to increase awareness regarding the toll of suicide on our nation and to develop political will to ensure that the government effectively addresses suicide.</a:t>
            </a:r>
          </a:p>
          <a:p>
            <a:pPr>
              <a:buFontTx/>
              <a:buNone/>
            </a:pPr>
            <a:r>
              <a:rPr lang="en-US" sz="2000">
                <a:latin typeface="Trebuchet MS" pitchFamily="34" charset="0"/>
              </a:rPr>
              <a:t>	</a:t>
            </a:r>
            <a:r>
              <a:rPr lang="en-US" sz="2000">
                <a:latin typeface="Trebuchet MS" pitchFamily="34" charset="0"/>
                <a:hlinkClick r:id="rId3"/>
              </a:rPr>
              <a:t>www.spanusa.org</a:t>
            </a:r>
            <a:endParaRPr lang="en-US" sz="2000">
              <a:latin typeface="Trebuchet MS" pitchFamily="34" charset="0"/>
            </a:endParaRPr>
          </a:p>
          <a:p>
            <a:pPr>
              <a:buFontTx/>
              <a:buNone/>
            </a:pPr>
            <a:endParaRPr lang="en-US" sz="2000">
              <a:latin typeface="Trebuchet MS" pitchFamily="34" charset="0"/>
            </a:endParaRPr>
          </a:p>
          <a:p>
            <a:pPr>
              <a:buFontTx/>
              <a:buNone/>
            </a:pPr>
            <a:r>
              <a:rPr lang="en-US" sz="2000">
                <a:latin typeface="Trebuchet MS" pitchFamily="34" charset="0"/>
              </a:rPr>
              <a:t>American Foundation for Suicide Prevention (AFSP)</a:t>
            </a:r>
          </a:p>
          <a:p>
            <a:pPr>
              <a:buFontTx/>
              <a:buNone/>
            </a:pPr>
            <a:r>
              <a:rPr lang="en-US" sz="2000">
                <a:latin typeface="Trebuchet MS" pitchFamily="34" charset="0"/>
              </a:rPr>
              <a:t>	Dedicated to advancing out knowledge of suicide and our ability to prevent it.</a:t>
            </a:r>
          </a:p>
          <a:p>
            <a:pPr>
              <a:buFontTx/>
              <a:buNone/>
            </a:pPr>
            <a:r>
              <a:rPr lang="en-US" sz="2000">
                <a:latin typeface="Trebuchet MS" pitchFamily="34" charset="0"/>
              </a:rPr>
              <a:t>	</a:t>
            </a:r>
            <a:r>
              <a:rPr lang="en-US" sz="2000">
                <a:latin typeface="Trebuchet MS" pitchFamily="34" charset="0"/>
                <a:hlinkClick r:id="rId4"/>
              </a:rPr>
              <a:t>www.afsp.org</a:t>
            </a:r>
            <a:endParaRPr lang="en-US" sz="2000">
              <a:latin typeface="Trebuchet MS" pitchFamily="34" charset="0"/>
            </a:endParaRPr>
          </a:p>
          <a:p>
            <a:pPr>
              <a:buFontTx/>
              <a:buNone/>
            </a:pPr>
            <a:endParaRPr lang="en-US" sz="2000">
              <a:latin typeface="Trebuchet MS" pitchFamily="34" charset="0"/>
            </a:endParaRPr>
          </a:p>
          <a:p>
            <a:pPr>
              <a:buFontTx/>
              <a:buNone/>
            </a:pPr>
            <a:r>
              <a:rPr lang="en-US" sz="2000">
                <a:latin typeface="Trebuchet MS" pitchFamily="34" charset="0"/>
              </a:rPr>
              <a:t>The Florida Suicide Prevention Implementation Project (FSPIP)</a:t>
            </a:r>
          </a:p>
          <a:p>
            <a:pPr>
              <a:buFontTx/>
              <a:buNone/>
            </a:pPr>
            <a:r>
              <a:rPr lang="en-US" sz="2000">
                <a:latin typeface="Trebuchet MS" pitchFamily="34" charset="0"/>
              </a:rPr>
              <a:t>	A site for those who are interested in taking action to prevent the tragic loss of life to suicide.</a:t>
            </a:r>
          </a:p>
          <a:p>
            <a:pPr>
              <a:buFontTx/>
              <a:buNone/>
            </a:pPr>
            <a:r>
              <a:rPr lang="en-US" sz="2000">
                <a:latin typeface="Trebuchet MS" pitchFamily="34" charset="0"/>
              </a:rPr>
              <a:t>	</a:t>
            </a:r>
            <a:r>
              <a:rPr lang="en-US" sz="2000">
                <a:latin typeface="Trebuchet MS" pitchFamily="34" charset="0"/>
                <a:hlinkClick r:id="rId5"/>
              </a:rPr>
              <a:t>http://preventsuicide.fmhi.usf.edu</a:t>
            </a:r>
            <a:endParaRPr lang="en-US" sz="2000">
              <a:latin typeface="Trebuchet MS" pitchFamily="34" charset="0"/>
            </a:endParaRPr>
          </a:p>
          <a:p>
            <a:pPr>
              <a:buFontTx/>
              <a:buNone/>
            </a:pPr>
            <a:endParaRPr lang="en-US" sz="2000">
              <a:latin typeface="Trebuchet MS"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body" idx="1"/>
          </p:nvPr>
        </p:nvSpPr>
        <p:spPr>
          <a:xfrm>
            <a:off x="457200" y="533400"/>
            <a:ext cx="8229600" cy="6019800"/>
          </a:xfrm>
        </p:spPr>
        <p:txBody>
          <a:bodyPr/>
          <a:lstStyle/>
          <a:p>
            <a:pPr>
              <a:buFontTx/>
              <a:buNone/>
            </a:pPr>
            <a:r>
              <a:rPr lang="en-US" sz="2000">
                <a:latin typeface="Trebuchet MS" pitchFamily="34" charset="0"/>
              </a:rPr>
              <a:t>Suicide Awareness Voices of Education (SAVE)</a:t>
            </a:r>
          </a:p>
          <a:p>
            <a:pPr>
              <a:buFontTx/>
              <a:buNone/>
            </a:pPr>
            <a:r>
              <a:rPr lang="en-US" sz="2000">
                <a:latin typeface="Trebuchet MS" pitchFamily="34" charset="0"/>
              </a:rPr>
              <a:t>	Dedicated to educating about suicide and speaking for suicide survivors.</a:t>
            </a:r>
          </a:p>
          <a:p>
            <a:pPr>
              <a:buFontTx/>
              <a:buNone/>
            </a:pPr>
            <a:r>
              <a:rPr lang="en-US" sz="2000">
                <a:latin typeface="Trebuchet MS" pitchFamily="34" charset="0"/>
              </a:rPr>
              <a:t>	</a:t>
            </a:r>
            <a:r>
              <a:rPr lang="en-US" sz="2000">
                <a:latin typeface="Trebuchet MS" pitchFamily="34" charset="0"/>
                <a:hlinkClick r:id="rId3"/>
              </a:rPr>
              <a:t>www.save.org</a:t>
            </a:r>
            <a:endParaRPr lang="en-US" sz="2000">
              <a:latin typeface="Trebuchet MS" pitchFamily="34" charset="0"/>
            </a:endParaRPr>
          </a:p>
          <a:p>
            <a:pPr>
              <a:buFontTx/>
              <a:buNone/>
            </a:pPr>
            <a:endParaRPr lang="en-US" sz="2000">
              <a:latin typeface="Trebuchet MS" pitchFamily="34" charset="0"/>
            </a:endParaRPr>
          </a:p>
          <a:p>
            <a:pPr>
              <a:buFontTx/>
              <a:buNone/>
            </a:pPr>
            <a:r>
              <a:rPr lang="en-US" sz="2000">
                <a:latin typeface="Trebuchet MS" pitchFamily="34" charset="0"/>
              </a:rPr>
              <a:t>National Strategy for Suicide Prevention (NSPP), 2001</a:t>
            </a:r>
          </a:p>
          <a:p>
            <a:pPr>
              <a:buFontTx/>
              <a:buNone/>
            </a:pPr>
            <a:r>
              <a:rPr lang="en-US" sz="2000">
                <a:latin typeface="Trebuchet MS" pitchFamily="34" charset="0"/>
              </a:rPr>
              <a:t>	Our nation’s blueprint for suicide prevention, which was developed through the combined work of advocates, clinicians, researchers, and survivors.</a:t>
            </a:r>
          </a:p>
          <a:p>
            <a:pPr>
              <a:buFontTx/>
              <a:buNone/>
            </a:pPr>
            <a:r>
              <a:rPr lang="en-US" sz="2000">
                <a:latin typeface="Trebuchet MS" pitchFamily="34" charset="0"/>
              </a:rPr>
              <a:t>	</a:t>
            </a:r>
            <a:r>
              <a:rPr lang="en-US" sz="2000">
                <a:latin typeface="Trebuchet MS" pitchFamily="34" charset="0"/>
                <a:hlinkClick r:id="rId4"/>
              </a:rPr>
              <a:t>http://mentalhealth.samhsa.gov/SuicidePrevention/</a:t>
            </a:r>
            <a:endParaRPr lang="en-US" sz="2000">
              <a:latin typeface="Trebuchet MS" pitchFamily="34" charset="0"/>
            </a:endParaRPr>
          </a:p>
          <a:p>
            <a:pPr>
              <a:buFontTx/>
              <a:buNone/>
            </a:pPr>
            <a:endParaRPr lang="en-US" sz="2000">
              <a:latin typeface="Trebuchet MS" pitchFamily="34" charset="0"/>
            </a:endParaRPr>
          </a:p>
          <a:p>
            <a:pPr>
              <a:buFontTx/>
              <a:buNone/>
            </a:pPr>
            <a:r>
              <a:rPr lang="en-US" sz="2000">
                <a:latin typeface="Trebuchet MS" pitchFamily="34" charset="0"/>
              </a:rPr>
              <a:t>Surgeon General’s Call to Action to Prevention Suicide, 1999</a:t>
            </a:r>
          </a:p>
          <a:p>
            <a:pPr>
              <a:buFontTx/>
              <a:buNone/>
            </a:pPr>
            <a:r>
              <a:rPr lang="en-US" sz="2000">
                <a:latin typeface="Trebuchet MS" pitchFamily="34" charset="0"/>
              </a:rPr>
              <a:t>	A semi-annual report by the U.S. Surgeon General about suicide and suicide prevention in the United States.</a:t>
            </a:r>
          </a:p>
          <a:p>
            <a:pPr>
              <a:buFontTx/>
              <a:buNone/>
            </a:pPr>
            <a:r>
              <a:rPr lang="en-US" sz="2000">
                <a:latin typeface="Trebuchet MS" pitchFamily="34" charset="0"/>
              </a:rPr>
              <a:t>	</a:t>
            </a:r>
            <a:r>
              <a:rPr lang="en-US" sz="2000">
                <a:latin typeface="Trebuchet MS" pitchFamily="34" charset="0"/>
                <a:hlinkClick r:id="rId5"/>
              </a:rPr>
              <a:t>http://www.surgeongeneral.gov/library/calltoaction</a:t>
            </a:r>
            <a:endParaRPr lang="en-US" sz="2000">
              <a:latin typeface="Trebuchet MS" pitchFamily="34" charset="0"/>
            </a:endParaRPr>
          </a:p>
          <a:p>
            <a:pPr>
              <a:buFontTx/>
              <a:buNone/>
            </a:pPr>
            <a:endParaRPr lang="en-US" sz="2000">
              <a:latin typeface="Trebuchet MS" pitchFamily="34" charset="0"/>
            </a:endParaRPr>
          </a:p>
          <a:p>
            <a:pPr>
              <a:buFontTx/>
              <a:buNone/>
            </a:pPr>
            <a:endParaRPr lang="en-US" sz="2000">
              <a:latin typeface="Trebuchet MS"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body" idx="1"/>
          </p:nvPr>
        </p:nvSpPr>
        <p:spPr>
          <a:xfrm>
            <a:off x="457200" y="533400"/>
            <a:ext cx="8229600" cy="6019800"/>
          </a:xfrm>
        </p:spPr>
        <p:txBody>
          <a:bodyPr/>
          <a:lstStyle/>
          <a:p>
            <a:pPr>
              <a:buFontTx/>
              <a:buNone/>
            </a:pPr>
            <a:r>
              <a:rPr lang="en-US" sz="2000">
                <a:latin typeface="Trebuchet MS" pitchFamily="34" charset="0"/>
              </a:rPr>
              <a:t>Youth Risk Behavior Survey (YRBS)</a:t>
            </a:r>
          </a:p>
          <a:p>
            <a:pPr>
              <a:buFontTx/>
              <a:buNone/>
            </a:pPr>
            <a:r>
              <a:rPr lang="en-US" sz="2000">
                <a:latin typeface="Trebuchet MS" pitchFamily="34" charset="0"/>
              </a:rPr>
              <a:t>	National survey to understand how youth in America feels. Measures risk factors in their lives, asks about suicide attempts, etc.</a:t>
            </a:r>
          </a:p>
          <a:p>
            <a:pPr>
              <a:buFontTx/>
              <a:buNone/>
            </a:pPr>
            <a:r>
              <a:rPr lang="en-US" sz="2000">
                <a:latin typeface="Trebuchet MS" pitchFamily="34" charset="0"/>
              </a:rPr>
              <a:t>	</a:t>
            </a:r>
            <a:r>
              <a:rPr lang="en-US" sz="2000">
                <a:latin typeface="Trebuchet MS" pitchFamily="34" charset="0"/>
                <a:hlinkClick r:id="rId3"/>
              </a:rPr>
              <a:t>http://www.cdc.gov/HealthYouth/yrbs/index.htm</a:t>
            </a:r>
            <a:endParaRPr lang="en-US" sz="2000">
              <a:latin typeface="Trebuchet MS" pitchFamily="34" charset="0"/>
            </a:endParaRPr>
          </a:p>
          <a:p>
            <a:pPr>
              <a:buFontTx/>
              <a:buNone/>
            </a:pPr>
            <a:endParaRPr lang="en-US" sz="2000">
              <a:latin typeface="Trebuchet MS" pitchFamily="34" charset="0"/>
            </a:endParaRPr>
          </a:p>
          <a:p>
            <a:pPr>
              <a:buFontTx/>
              <a:buNone/>
            </a:pPr>
            <a:r>
              <a:rPr lang="en-US" sz="2000">
                <a:latin typeface="Trebuchet MS" pitchFamily="34" charset="0"/>
              </a:rPr>
              <a:t>Jason Foundation</a:t>
            </a:r>
          </a:p>
          <a:p>
            <a:pPr>
              <a:buFontTx/>
              <a:buNone/>
            </a:pPr>
            <a:r>
              <a:rPr lang="en-US" sz="2000">
                <a:latin typeface="Trebuchet MS" pitchFamily="34" charset="0"/>
              </a:rPr>
              <a:t>	National organization funded through corporations which has a curriculum that is implemented in schools across the nation.</a:t>
            </a:r>
          </a:p>
          <a:p>
            <a:pPr>
              <a:buFontTx/>
              <a:buNone/>
            </a:pPr>
            <a:r>
              <a:rPr lang="en-US" sz="2000">
                <a:latin typeface="Trebuchet MS" pitchFamily="34" charset="0"/>
              </a:rPr>
              <a:t>	</a:t>
            </a:r>
            <a:r>
              <a:rPr lang="en-US" sz="2000">
                <a:latin typeface="Trebuchet MS" pitchFamily="34" charset="0"/>
                <a:hlinkClick r:id="rId4"/>
              </a:rPr>
              <a:t>www.jasonfoundation.com</a:t>
            </a:r>
            <a:endParaRPr lang="en-US" sz="2000">
              <a:latin typeface="Trebuchet MS" pitchFamily="34" charset="0"/>
            </a:endParaRPr>
          </a:p>
          <a:p>
            <a:pPr>
              <a:buFontTx/>
              <a:buNone/>
            </a:pPr>
            <a:endParaRPr lang="en-US" sz="2000">
              <a:latin typeface="Trebuchet MS"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z="3800">
                <a:latin typeface="Trebuchet MS" pitchFamily="34" charset="0"/>
              </a:rPr>
              <a:t>Characteristics of Suicide</a:t>
            </a:r>
          </a:p>
        </p:txBody>
      </p:sp>
      <p:sp>
        <p:nvSpPr>
          <p:cNvPr id="10243" name="Rectangle 3"/>
          <p:cNvSpPr>
            <a:spLocks noGrp="1" noChangeArrowheads="1"/>
          </p:cNvSpPr>
          <p:nvPr>
            <p:ph type="body" idx="1"/>
          </p:nvPr>
        </p:nvSpPr>
        <p:spPr/>
        <p:txBody>
          <a:bodyPr/>
          <a:lstStyle/>
          <a:p>
            <a:pPr>
              <a:buFontTx/>
              <a:buNone/>
            </a:pPr>
            <a:r>
              <a:rPr lang="en-US" sz="2400">
                <a:latin typeface="Trebuchet MS" pitchFamily="34" charset="0"/>
              </a:rPr>
              <a:t>	Person is often ambivalent:</a:t>
            </a:r>
          </a:p>
          <a:p>
            <a:pPr>
              <a:buFontTx/>
              <a:buNone/>
            </a:pPr>
            <a:endParaRPr lang="en-US" sz="1600">
              <a:latin typeface="Trebuchet MS" pitchFamily="34" charset="0"/>
            </a:endParaRPr>
          </a:p>
          <a:p>
            <a:pPr>
              <a:buFontTx/>
              <a:buNone/>
            </a:pPr>
            <a:r>
              <a:rPr lang="en-US" sz="1600">
                <a:latin typeface="Trebuchet MS" pitchFamily="34" charset="0"/>
              </a:rPr>
              <a:t>	What this means is that the person is feeling two things at the same time: there is a part of that person that wants to die and part that wants to live and both parts must be acknowledged. </a:t>
            </a:r>
          </a:p>
          <a:p>
            <a:pPr>
              <a:buFontTx/>
              <a:buNone/>
            </a:pPr>
            <a:endParaRPr lang="en-US" sz="1600">
              <a:latin typeface="Trebuchet MS" pitchFamily="34" charset="0"/>
            </a:endParaRPr>
          </a:p>
          <a:p>
            <a:pPr>
              <a:buFontTx/>
              <a:buNone/>
            </a:pPr>
            <a:r>
              <a:rPr lang="en-US" sz="1600">
                <a:latin typeface="Trebuchet MS" pitchFamily="34" charset="0"/>
              </a:rPr>
              <a:t>	While we line up with and unequivocally support the side that wants to live, this can’t be done by ignoring or dismissing that side that wants to die.</a:t>
            </a:r>
          </a:p>
        </p:txBody>
      </p:sp>
      <p:sp>
        <p:nvSpPr>
          <p:cNvPr id="10244" name="Text Box 4"/>
          <p:cNvSpPr txBox="1">
            <a:spLocks noChangeArrowheads="1"/>
          </p:cNvSpPr>
          <p:nvPr/>
        </p:nvSpPr>
        <p:spPr bwMode="auto">
          <a:xfrm>
            <a:off x="838200" y="6157913"/>
            <a:ext cx="7680325" cy="1004887"/>
          </a:xfrm>
          <a:prstGeom prst="rect">
            <a:avLst/>
          </a:prstGeom>
          <a:noFill/>
          <a:ln w="9525">
            <a:noFill/>
            <a:miter lim="800000"/>
            <a:headEnd/>
            <a:tailEnd/>
          </a:ln>
          <a:effectLst/>
        </p:spPr>
        <p:txBody>
          <a:bodyPr wrap="none">
            <a:spAutoFit/>
          </a:bodyPr>
          <a:lstStyle/>
          <a:p>
            <a:pPr marL="342900" indent="-342900"/>
            <a:r>
              <a:rPr lang="en-US" sz="1200">
                <a:latin typeface="Arial" charset="0"/>
              </a:rPr>
              <a:t>Kalafat, J. &amp; Underwood, M. </a:t>
            </a:r>
            <a:r>
              <a:rPr lang="en-US" sz="1200" i="1">
                <a:latin typeface="Arial" charset="0"/>
              </a:rPr>
              <a:t>Making Educators Partners in Suicide Prevention. </a:t>
            </a:r>
            <a:r>
              <a:rPr lang="en-US" sz="1200">
                <a:latin typeface="Arial" charset="0"/>
              </a:rPr>
              <a:t>Lifelines: A School-Based Youth</a:t>
            </a:r>
          </a:p>
          <a:p>
            <a:pPr marL="342900" indent="-342900"/>
            <a:r>
              <a:rPr lang="en-US" sz="1200">
                <a:latin typeface="Arial" charset="0"/>
              </a:rPr>
              <a:t>Suicide Prevention Initiative. Society for the Prevention of Teen Suicide. </a:t>
            </a:r>
            <a:r>
              <a:rPr lang="en-US" sz="1200">
                <a:latin typeface="Arial" charset="0"/>
                <a:hlinkClick r:id="rId3"/>
              </a:rPr>
              <a:t>http://spts.pldm.com/</a:t>
            </a:r>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3800">
                <a:latin typeface="Trebuchet MS" pitchFamily="34" charset="0"/>
              </a:rPr>
              <a:t>Characteristics of Suicide</a:t>
            </a:r>
          </a:p>
        </p:txBody>
      </p:sp>
      <p:sp>
        <p:nvSpPr>
          <p:cNvPr id="11267" name="Rectangle 3"/>
          <p:cNvSpPr>
            <a:spLocks noGrp="1" noChangeArrowheads="1"/>
          </p:cNvSpPr>
          <p:nvPr>
            <p:ph type="body" idx="1"/>
          </p:nvPr>
        </p:nvSpPr>
        <p:spPr/>
        <p:txBody>
          <a:bodyPr/>
          <a:lstStyle/>
          <a:p>
            <a:pPr>
              <a:buFontTx/>
              <a:buNone/>
            </a:pPr>
            <a:r>
              <a:rPr lang="en-US" sz="2400">
                <a:latin typeface="Trebuchet MS" pitchFamily="34" charset="0"/>
              </a:rPr>
              <a:t>	Suicidal solution has an irrational component:</a:t>
            </a:r>
          </a:p>
          <a:p>
            <a:pPr>
              <a:buFontTx/>
              <a:buNone/>
            </a:pPr>
            <a:endParaRPr lang="en-US" sz="1600">
              <a:latin typeface="Trebuchet MS" pitchFamily="34" charset="0"/>
            </a:endParaRPr>
          </a:p>
          <a:p>
            <a:pPr>
              <a:buFontTx/>
              <a:buNone/>
            </a:pPr>
            <a:r>
              <a:rPr lang="en-US" sz="1600">
                <a:latin typeface="Trebuchet MS" pitchFamily="34" charset="0"/>
              </a:rPr>
              <a:t>	People who are suicidal are often unaware of the consequences of suicide that are obvious to the rest of the word. </a:t>
            </a:r>
          </a:p>
          <a:p>
            <a:pPr>
              <a:buFontTx/>
              <a:buNone/>
            </a:pPr>
            <a:endParaRPr lang="en-US" sz="1600">
              <a:latin typeface="Trebuchet MS" pitchFamily="34" charset="0"/>
            </a:endParaRPr>
          </a:p>
          <a:p>
            <a:pPr>
              <a:buFontTx/>
              <a:buNone/>
            </a:pPr>
            <a:r>
              <a:rPr lang="en-US" sz="1600">
                <a:latin typeface="Trebuchet MS" pitchFamily="34" charset="0"/>
              </a:rPr>
              <a:t>	For example, they are usually not thinking about the impact of their death on others, or they hold a perception they will be reincarnated or somehow still present to see how others react to their deaths.</a:t>
            </a:r>
          </a:p>
          <a:p>
            <a:pPr>
              <a:buFontTx/>
              <a:buNone/>
            </a:pPr>
            <a:endParaRPr lang="en-US" sz="1600">
              <a:latin typeface="Trebuchet MS" pitchFamily="34" charset="0"/>
            </a:endParaRPr>
          </a:p>
          <a:p>
            <a:pPr>
              <a:buFontTx/>
              <a:buNone/>
            </a:pPr>
            <a:r>
              <a:rPr lang="en-US" sz="1600">
                <a:latin typeface="Trebuchet MS" pitchFamily="34" charset="0"/>
              </a:rPr>
              <a:t>	This irrationality affects how trapped and helpless the person feels.</a:t>
            </a:r>
          </a:p>
        </p:txBody>
      </p:sp>
      <p:sp>
        <p:nvSpPr>
          <p:cNvPr id="11268" name="Text Box 4"/>
          <p:cNvSpPr txBox="1">
            <a:spLocks noChangeArrowheads="1"/>
          </p:cNvSpPr>
          <p:nvPr/>
        </p:nvSpPr>
        <p:spPr bwMode="auto">
          <a:xfrm>
            <a:off x="838200" y="6157913"/>
            <a:ext cx="7680325" cy="1004887"/>
          </a:xfrm>
          <a:prstGeom prst="rect">
            <a:avLst/>
          </a:prstGeom>
          <a:noFill/>
          <a:ln w="9525">
            <a:noFill/>
            <a:miter lim="800000"/>
            <a:headEnd/>
            <a:tailEnd/>
          </a:ln>
          <a:effectLst/>
        </p:spPr>
        <p:txBody>
          <a:bodyPr wrap="none">
            <a:spAutoFit/>
          </a:bodyPr>
          <a:lstStyle/>
          <a:p>
            <a:pPr marL="342900" indent="-342900"/>
            <a:r>
              <a:rPr lang="en-US" sz="1200">
                <a:latin typeface="Arial" charset="0"/>
              </a:rPr>
              <a:t>Kalafat, J. &amp; Underwood, M. </a:t>
            </a:r>
            <a:r>
              <a:rPr lang="en-US" sz="1200" i="1">
                <a:latin typeface="Arial" charset="0"/>
              </a:rPr>
              <a:t>Making Educators Partners in Suicide Prevention. </a:t>
            </a:r>
            <a:r>
              <a:rPr lang="en-US" sz="1200">
                <a:latin typeface="Arial" charset="0"/>
              </a:rPr>
              <a:t>Lifelines: A School-Based Youth</a:t>
            </a:r>
          </a:p>
          <a:p>
            <a:pPr marL="342900" indent="-342900"/>
            <a:r>
              <a:rPr lang="en-US" sz="1200">
                <a:latin typeface="Arial" charset="0"/>
              </a:rPr>
              <a:t>Suicide Prevention Initiative. Society for the Prevention of Teen Suicide. </a:t>
            </a:r>
            <a:r>
              <a:rPr lang="en-US" sz="1200">
                <a:latin typeface="Arial" charset="0"/>
                <a:hlinkClick r:id="rId3"/>
              </a:rPr>
              <a:t>http://spts.pldm.com/</a:t>
            </a:r>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3800">
                <a:latin typeface="Trebuchet MS" pitchFamily="34" charset="0"/>
              </a:rPr>
              <a:t>Characteristics of Suicide</a:t>
            </a:r>
          </a:p>
        </p:txBody>
      </p:sp>
      <p:sp>
        <p:nvSpPr>
          <p:cNvPr id="12291" name="Rectangle 3"/>
          <p:cNvSpPr>
            <a:spLocks noGrp="1" noChangeArrowheads="1"/>
          </p:cNvSpPr>
          <p:nvPr>
            <p:ph type="body" idx="1"/>
          </p:nvPr>
        </p:nvSpPr>
        <p:spPr/>
        <p:txBody>
          <a:bodyPr/>
          <a:lstStyle/>
          <a:p>
            <a:pPr>
              <a:buFontTx/>
              <a:buNone/>
            </a:pPr>
            <a:r>
              <a:rPr lang="en-US" sz="2400">
                <a:latin typeface="Trebuchet MS" pitchFamily="34" charset="0"/>
              </a:rPr>
              <a:t>	Suicide is a form of communication:</a:t>
            </a:r>
          </a:p>
          <a:p>
            <a:pPr>
              <a:buFontTx/>
              <a:buNone/>
            </a:pPr>
            <a:endParaRPr lang="en-US" sz="1600">
              <a:latin typeface="Trebuchet MS" pitchFamily="34" charset="0"/>
            </a:endParaRPr>
          </a:p>
          <a:p>
            <a:pPr>
              <a:buFontTx/>
              <a:buNone/>
            </a:pPr>
            <a:r>
              <a:rPr lang="en-US" sz="1600">
                <a:latin typeface="Trebuchet MS" pitchFamily="34" charset="0"/>
              </a:rPr>
              <a:t>	For people who are suicidal, normal communication has usually broken down and the suicide attempt may be the person’s way of sending a message or reacting to the isolation they feel because their communication skills are ineffective.</a:t>
            </a:r>
          </a:p>
        </p:txBody>
      </p:sp>
      <p:sp>
        <p:nvSpPr>
          <p:cNvPr id="12292" name="Text Box 4"/>
          <p:cNvSpPr txBox="1">
            <a:spLocks noChangeArrowheads="1"/>
          </p:cNvSpPr>
          <p:nvPr/>
        </p:nvSpPr>
        <p:spPr bwMode="auto">
          <a:xfrm>
            <a:off x="838200" y="6157913"/>
            <a:ext cx="7680325" cy="1004887"/>
          </a:xfrm>
          <a:prstGeom prst="rect">
            <a:avLst/>
          </a:prstGeom>
          <a:noFill/>
          <a:ln w="9525">
            <a:noFill/>
            <a:miter lim="800000"/>
            <a:headEnd/>
            <a:tailEnd/>
          </a:ln>
          <a:effectLst/>
        </p:spPr>
        <p:txBody>
          <a:bodyPr wrap="none">
            <a:spAutoFit/>
          </a:bodyPr>
          <a:lstStyle/>
          <a:p>
            <a:pPr marL="342900" indent="-342900"/>
            <a:r>
              <a:rPr lang="en-US" sz="1200">
                <a:latin typeface="Arial" charset="0"/>
              </a:rPr>
              <a:t>Kalafat, J. &amp; Underwood, M. </a:t>
            </a:r>
            <a:r>
              <a:rPr lang="en-US" sz="1200" i="1">
                <a:latin typeface="Arial" charset="0"/>
              </a:rPr>
              <a:t>Making Educators Partners in Suicide Prevention. </a:t>
            </a:r>
            <a:r>
              <a:rPr lang="en-US" sz="1200">
                <a:latin typeface="Arial" charset="0"/>
              </a:rPr>
              <a:t>Lifelines: A School-Based Youth</a:t>
            </a:r>
          </a:p>
          <a:p>
            <a:pPr marL="342900" indent="-342900"/>
            <a:r>
              <a:rPr lang="en-US" sz="1200">
                <a:latin typeface="Arial" charset="0"/>
              </a:rPr>
              <a:t>Suicide Prevention Initiative. Society for the Prevention of Teen Suicide. </a:t>
            </a:r>
            <a:r>
              <a:rPr lang="en-US" sz="1200">
                <a:latin typeface="Arial" charset="0"/>
                <a:hlinkClick r:id="rId3"/>
              </a:rPr>
              <a:t>http://spts.pldm.com/</a:t>
            </a:r>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a:p>
            <a:pPr marL="342900" indent="-342900"/>
            <a:endParaRPr lang="en-US" sz="120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Trebuchet MS"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Trebuchet MS"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1775</TotalTime>
  <Words>5024</Words>
  <Application>Microsoft Macintosh PowerPoint</Application>
  <PresentationFormat>On-screen Show (4:3)</PresentationFormat>
  <Paragraphs>700</Paragraphs>
  <Slides>66</Slides>
  <Notes>66</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Default Design</vt:lpstr>
      <vt:lpstr>Suicide Assessment and Intervention  </vt:lpstr>
      <vt:lpstr>Training Sections</vt:lpstr>
      <vt:lpstr>Myth vs. Fact</vt:lpstr>
      <vt:lpstr>Risk &amp; Protective Factors</vt:lpstr>
      <vt:lpstr>Defining the Problem</vt:lpstr>
      <vt:lpstr>Characteristics of Suicide</vt:lpstr>
      <vt:lpstr>Characteristics of Suicide</vt:lpstr>
      <vt:lpstr>Characteristics of Suicide</vt:lpstr>
      <vt:lpstr>Characteristics of Suicide</vt:lpstr>
      <vt:lpstr>Death by Suicide and Psychiatric Diagnosis</vt:lpstr>
      <vt:lpstr>Depression</vt:lpstr>
      <vt:lpstr>Signs of Depression</vt:lpstr>
      <vt:lpstr>Signs of Depression in Youth</vt:lpstr>
      <vt:lpstr>Protective Factors for Suicide</vt:lpstr>
      <vt:lpstr>Youth-Specific Protective Factors</vt:lpstr>
      <vt:lpstr>Risk Factors</vt:lpstr>
      <vt:lpstr>Bio-psychosocial Risk Factors</vt:lpstr>
      <vt:lpstr>Environmental Risk Factors</vt:lpstr>
      <vt:lpstr>Socio-cultural Risk Factors</vt:lpstr>
      <vt:lpstr>Youth-Specific Risk Factors</vt:lpstr>
      <vt:lpstr>Youth-Specific Risk Factors</vt:lpstr>
      <vt:lpstr>Warning Signs</vt:lpstr>
      <vt:lpstr>Warning Signs</vt:lpstr>
      <vt:lpstr>Warning Signs for Youth Suicide</vt:lpstr>
      <vt:lpstr>Warning Signs for Youth Suicide</vt:lpstr>
      <vt:lpstr>Assessment and Intervention</vt:lpstr>
      <vt:lpstr>Suicide Risk Assessment</vt:lpstr>
      <vt:lpstr>Intervention</vt:lpstr>
      <vt:lpstr>Show You Care</vt:lpstr>
      <vt:lpstr>Be Genuine</vt:lpstr>
      <vt:lpstr>Ask About Suicide</vt:lpstr>
      <vt:lpstr>Ask About Treatment</vt:lpstr>
      <vt:lpstr>Getting Help</vt:lpstr>
      <vt:lpstr>Crisis Survival Skills: Distract with ACCEPTS</vt:lpstr>
      <vt:lpstr>Crisis Survival Skills: Self Soothe with the Senses</vt:lpstr>
      <vt:lpstr>Urge Surfing</vt:lpstr>
      <vt:lpstr>Pros &amp; Cons of Change</vt:lpstr>
      <vt:lpstr>IMPROVE the Moment</vt:lpstr>
      <vt:lpstr>Reduce Emotional Vulnerability: ABC’s</vt:lpstr>
      <vt:lpstr>ABC’s</vt:lpstr>
      <vt:lpstr>ABC’s</vt:lpstr>
      <vt:lpstr>Resiliency &amp; Early Prevention</vt:lpstr>
      <vt:lpstr>What is resilience?</vt:lpstr>
      <vt:lpstr>Factors That Contribute to Individual Well-Being</vt:lpstr>
      <vt:lpstr>The Four Main Factors That Influence A Person’s Reaction to Life Events</vt:lpstr>
      <vt:lpstr>The Four Main Factors That Influence A Person’s Reaction to Life Events</vt:lpstr>
      <vt:lpstr>How to Increase Individual Resilience</vt:lpstr>
      <vt:lpstr>How to Increase Individual Resilience</vt:lpstr>
      <vt:lpstr>How to Build Community Resilience</vt:lpstr>
      <vt:lpstr> Cultural Competency</vt:lpstr>
      <vt:lpstr>Cultural Competence</vt:lpstr>
      <vt:lpstr>Steps to Take</vt:lpstr>
      <vt:lpstr>Culturally Appropriate Strategies</vt:lpstr>
      <vt:lpstr>The Importance of Faith/Spirituality</vt:lpstr>
      <vt:lpstr>The Importance of Faith/Spirituality</vt:lpstr>
      <vt:lpstr>Statistics</vt:lpstr>
      <vt:lpstr>National Statistics</vt:lpstr>
      <vt:lpstr>National Statistics</vt:lpstr>
      <vt:lpstr>Youth Suicide</vt:lpstr>
      <vt:lpstr>Youth Suicide</vt:lpstr>
      <vt:lpstr>Adult Suicide</vt:lpstr>
      <vt:lpstr>Resources</vt:lpstr>
      <vt:lpstr>PowerPoint Presentation</vt:lpstr>
      <vt:lpstr>PowerPoint Presentation</vt:lpstr>
      <vt:lpstr>PowerPoint Presentation</vt:lpstr>
      <vt:lpstr>PowerPoint Presentation</vt:lpstr>
    </vt:vector>
  </TitlesOfParts>
  <Company>eog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&amp; Preventing Suicide A Customizable PowerPoint Training</dc:title>
  <dc:creator>AdolphA</dc:creator>
  <cp:lastModifiedBy>Mark Purcell</cp:lastModifiedBy>
  <cp:revision>32</cp:revision>
  <dcterms:created xsi:type="dcterms:W3CDTF">2009-09-08T19:47:27Z</dcterms:created>
  <dcterms:modified xsi:type="dcterms:W3CDTF">2014-03-02T04:28:41Z</dcterms:modified>
</cp:coreProperties>
</file>